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0" r:id="rId5"/>
    <p:sldId id="290" r:id="rId6"/>
    <p:sldId id="291" r:id="rId7"/>
    <p:sldId id="292" r:id="rId8"/>
    <p:sldId id="293" r:id="rId9"/>
    <p:sldId id="294" r:id="rId10"/>
    <p:sldId id="295" r:id="rId11"/>
    <p:sldId id="298" r:id="rId12"/>
    <p:sldId id="297" r:id="rId13"/>
    <p:sldId id="296" r:id="rId14"/>
    <p:sldId id="275" r:id="rId15"/>
    <p:sldId id="276" r:id="rId16"/>
    <p:sldId id="285" r:id="rId17"/>
    <p:sldId id="286" r:id="rId18"/>
    <p:sldId id="288" r:id="rId19"/>
    <p:sldId id="289" r:id="rId20"/>
    <p:sldId id="287" r:id="rId21"/>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67A"/>
    <a:srgbClr val="9999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marie Schaefers" userId="S::a.j.schaefers@hva.nl::a32716d2-bc7c-47ee-985f-c8580b4e6faa" providerId="AD" clId="Web-{D7E6C67F-C84D-4901-AE36-75A8621EF3EE}"/>
    <pc:docChg chg="modSld">
      <pc:chgData name="Annemarie Schaefers" userId="S::a.j.schaefers@hva.nl::a32716d2-bc7c-47ee-985f-c8580b4e6faa" providerId="AD" clId="Web-{D7E6C67F-C84D-4901-AE36-75A8621EF3EE}" dt="2021-02-09T13:40:17.123" v="1"/>
      <pc:docMkLst>
        <pc:docMk/>
      </pc:docMkLst>
      <pc:sldChg chg="modSp">
        <pc:chgData name="Annemarie Schaefers" userId="S::a.j.schaefers@hva.nl::a32716d2-bc7c-47ee-985f-c8580b4e6faa" providerId="AD" clId="Web-{D7E6C67F-C84D-4901-AE36-75A8621EF3EE}" dt="2021-02-09T13:40:17.123" v="1"/>
        <pc:sldMkLst>
          <pc:docMk/>
          <pc:sldMk cId="3298758634" sldId="285"/>
        </pc:sldMkLst>
        <pc:graphicFrameChg chg="modGraphic">
          <ac:chgData name="Annemarie Schaefers" userId="S::a.j.schaefers@hva.nl::a32716d2-bc7c-47ee-985f-c8580b4e6faa" providerId="AD" clId="Web-{D7E6C67F-C84D-4901-AE36-75A8621EF3EE}" dt="2021-02-09T13:40:17.123" v="1"/>
          <ac:graphicFrameMkLst>
            <pc:docMk/>
            <pc:sldMk cId="3298758634" sldId="285"/>
            <ac:graphicFrameMk id="6" creationId="{00000000-0000-0000-0000-000000000000}"/>
          </ac:graphicFrameMkLst>
        </pc:graphicFrameChg>
      </pc:sldChg>
    </pc:docChg>
  </pc:docChgLst>
  <pc:docChgLst>
    <pc:chgData name="Rick Wolbertus" userId="62c46dd4-7886-4179-9371-3a3c719e1f16" providerId="ADAL" clId="{6ACD7586-3135-45C3-9788-73B149C25EC2}"/>
    <pc:docChg chg="modSld">
      <pc:chgData name="Rick Wolbertus" userId="62c46dd4-7886-4179-9371-3a3c719e1f16" providerId="ADAL" clId="{6ACD7586-3135-45C3-9788-73B149C25EC2}" dt="2021-08-26T09:13:29.154" v="39" actId="20577"/>
      <pc:docMkLst>
        <pc:docMk/>
      </pc:docMkLst>
      <pc:sldChg chg="modSp mod">
        <pc:chgData name="Rick Wolbertus" userId="62c46dd4-7886-4179-9371-3a3c719e1f16" providerId="ADAL" clId="{6ACD7586-3135-45C3-9788-73B149C25EC2}" dt="2021-08-26T09:13:29.154" v="39" actId="20577"/>
        <pc:sldMkLst>
          <pc:docMk/>
          <pc:sldMk cId="1385259176" sldId="296"/>
        </pc:sldMkLst>
        <pc:spChg chg="mod">
          <ac:chgData name="Rick Wolbertus" userId="62c46dd4-7886-4179-9371-3a3c719e1f16" providerId="ADAL" clId="{6ACD7586-3135-45C3-9788-73B149C25EC2}" dt="2021-08-26T09:13:29.154" v="39" actId="20577"/>
          <ac:spMkLst>
            <pc:docMk/>
            <pc:sldMk cId="1385259176" sldId="296"/>
            <ac:spMk id="3" creationId="{00000000-0000-0000-0000-000000000000}"/>
          </ac:spMkLst>
        </pc:spChg>
      </pc:sldChg>
    </pc:docChg>
  </pc:docChgLst>
  <pc:docChgLst>
    <pc:chgData name="Rick Wolbertus" userId="62c46dd4-7886-4179-9371-3a3c719e1f16" providerId="ADAL" clId="{20FBD6E3-E73A-4554-9201-292B4EA55EF4}"/>
    <pc:docChg chg="custSel addSld modSld">
      <pc:chgData name="Rick Wolbertus" userId="62c46dd4-7886-4179-9371-3a3c719e1f16" providerId="ADAL" clId="{20FBD6E3-E73A-4554-9201-292B4EA55EF4}" dt="2022-02-07T08:46:42.180" v="233" actId="20577"/>
      <pc:docMkLst>
        <pc:docMk/>
      </pc:docMkLst>
      <pc:sldChg chg="modSp mod">
        <pc:chgData name="Rick Wolbertus" userId="62c46dd4-7886-4179-9371-3a3c719e1f16" providerId="ADAL" clId="{20FBD6E3-E73A-4554-9201-292B4EA55EF4}" dt="2022-02-07T08:46:42.180" v="233" actId="20577"/>
        <pc:sldMkLst>
          <pc:docMk/>
          <pc:sldMk cId="1352868937" sldId="270"/>
        </pc:sldMkLst>
        <pc:spChg chg="mod">
          <ac:chgData name="Rick Wolbertus" userId="62c46dd4-7886-4179-9371-3a3c719e1f16" providerId="ADAL" clId="{20FBD6E3-E73A-4554-9201-292B4EA55EF4}" dt="2022-02-07T08:46:42.180" v="233" actId="20577"/>
          <ac:spMkLst>
            <pc:docMk/>
            <pc:sldMk cId="1352868937" sldId="270"/>
            <ac:spMk id="4" creationId="{EE9232C7-7954-7240-915A-02CC307CC6EB}"/>
          </ac:spMkLst>
        </pc:spChg>
      </pc:sldChg>
      <pc:sldChg chg="modSp mod">
        <pc:chgData name="Rick Wolbertus" userId="62c46dd4-7886-4179-9371-3a3c719e1f16" providerId="ADAL" clId="{20FBD6E3-E73A-4554-9201-292B4EA55EF4}" dt="2022-02-07T08:44:06.616" v="128" actId="20577"/>
        <pc:sldMkLst>
          <pc:docMk/>
          <pc:sldMk cId="3429046397" sldId="275"/>
        </pc:sldMkLst>
        <pc:spChg chg="mod">
          <ac:chgData name="Rick Wolbertus" userId="62c46dd4-7886-4179-9371-3a3c719e1f16" providerId="ADAL" clId="{20FBD6E3-E73A-4554-9201-292B4EA55EF4}" dt="2022-02-07T08:44:06.616" v="128" actId="20577"/>
          <ac:spMkLst>
            <pc:docMk/>
            <pc:sldMk cId="3429046397" sldId="275"/>
            <ac:spMk id="3" creationId="{00000000-0000-0000-0000-000000000000}"/>
          </ac:spMkLst>
        </pc:spChg>
      </pc:sldChg>
      <pc:sldChg chg="modSp mod">
        <pc:chgData name="Rick Wolbertus" userId="62c46dd4-7886-4179-9371-3a3c719e1f16" providerId="ADAL" clId="{20FBD6E3-E73A-4554-9201-292B4EA55EF4}" dt="2022-02-07T08:43:42.903" v="112" actId="20577"/>
        <pc:sldMkLst>
          <pc:docMk/>
          <pc:sldMk cId="1385259176" sldId="296"/>
        </pc:sldMkLst>
        <pc:spChg chg="mod">
          <ac:chgData name="Rick Wolbertus" userId="62c46dd4-7886-4179-9371-3a3c719e1f16" providerId="ADAL" clId="{20FBD6E3-E73A-4554-9201-292B4EA55EF4}" dt="2022-02-07T08:43:42.903" v="112" actId="20577"/>
          <ac:spMkLst>
            <pc:docMk/>
            <pc:sldMk cId="1385259176" sldId="296"/>
            <ac:spMk id="3" creationId="{00000000-0000-0000-0000-000000000000}"/>
          </ac:spMkLst>
        </pc:spChg>
      </pc:sldChg>
      <pc:sldChg chg="addSp modSp new mod">
        <pc:chgData name="Rick Wolbertus" userId="62c46dd4-7886-4179-9371-3a3c719e1f16" providerId="ADAL" clId="{20FBD6E3-E73A-4554-9201-292B4EA55EF4}" dt="2022-02-07T08:46:00.066" v="211" actId="1076"/>
        <pc:sldMkLst>
          <pc:docMk/>
          <pc:sldMk cId="3893722555" sldId="298"/>
        </pc:sldMkLst>
        <pc:spChg chg="mod">
          <ac:chgData name="Rick Wolbertus" userId="62c46dd4-7886-4179-9371-3a3c719e1f16" providerId="ADAL" clId="{20FBD6E3-E73A-4554-9201-292B4EA55EF4}" dt="2022-02-07T08:35:51.270" v="22" actId="5793"/>
          <ac:spMkLst>
            <pc:docMk/>
            <pc:sldMk cId="3893722555" sldId="298"/>
            <ac:spMk id="2" creationId="{BFB69B0D-E21C-4084-BC5D-B97B7A98D25C}"/>
          </ac:spMkLst>
        </pc:spChg>
        <pc:spChg chg="mod">
          <ac:chgData name="Rick Wolbertus" userId="62c46dd4-7886-4179-9371-3a3c719e1f16" providerId="ADAL" clId="{20FBD6E3-E73A-4554-9201-292B4EA55EF4}" dt="2022-02-07T08:45:56.300" v="210" actId="1076"/>
          <ac:spMkLst>
            <pc:docMk/>
            <pc:sldMk cId="3893722555" sldId="298"/>
            <ac:spMk id="3" creationId="{C7574812-36C1-4ECE-A271-9DD7137A33EE}"/>
          </ac:spMkLst>
        </pc:spChg>
        <pc:picChg chg="add mod">
          <ac:chgData name="Rick Wolbertus" userId="62c46dd4-7886-4179-9371-3a3c719e1f16" providerId="ADAL" clId="{20FBD6E3-E73A-4554-9201-292B4EA55EF4}" dt="2022-02-07T08:37:05.739" v="28" actId="1076"/>
          <ac:picMkLst>
            <pc:docMk/>
            <pc:sldMk cId="3893722555" sldId="298"/>
            <ac:picMk id="7" creationId="{D4AB05BF-CCA0-4A07-8764-0EB629D063C1}"/>
          </ac:picMkLst>
        </pc:picChg>
        <pc:picChg chg="add mod">
          <ac:chgData name="Rick Wolbertus" userId="62c46dd4-7886-4179-9371-3a3c719e1f16" providerId="ADAL" clId="{20FBD6E3-E73A-4554-9201-292B4EA55EF4}" dt="2022-02-07T08:46:00.066" v="211" actId="1076"/>
          <ac:picMkLst>
            <pc:docMk/>
            <pc:sldMk cId="3893722555" sldId="298"/>
            <ac:picMk id="1026" creationId="{00B454FE-246D-4D70-8FD5-9EEF431F430E}"/>
          </ac:picMkLst>
        </pc:picChg>
      </pc:sldChg>
    </pc:docChg>
  </pc:docChgLst>
  <pc:docChgLst>
    <pc:chgData name="Rick Wolbertus" userId="62c46dd4-7886-4179-9371-3a3c719e1f16" providerId="ADAL" clId="{9F5D46F2-C399-4898-85DF-4DB1B3F8D839}"/>
    <pc:docChg chg="delSld modSld">
      <pc:chgData name="Rick Wolbertus" userId="62c46dd4-7886-4179-9371-3a3c719e1f16" providerId="ADAL" clId="{9F5D46F2-C399-4898-85DF-4DB1B3F8D839}" dt="2021-01-29T15:28:31.249" v="48" actId="1076"/>
      <pc:docMkLst>
        <pc:docMk/>
      </pc:docMkLst>
      <pc:sldChg chg="del">
        <pc:chgData name="Rick Wolbertus" userId="62c46dd4-7886-4179-9371-3a3c719e1f16" providerId="ADAL" clId="{9F5D46F2-C399-4898-85DF-4DB1B3F8D839}" dt="2021-01-29T11:58:13.884" v="24" actId="47"/>
        <pc:sldMkLst>
          <pc:docMk/>
          <pc:sldMk cId="0" sldId="258"/>
        </pc:sldMkLst>
      </pc:sldChg>
      <pc:sldChg chg="del">
        <pc:chgData name="Rick Wolbertus" userId="62c46dd4-7886-4179-9371-3a3c719e1f16" providerId="ADAL" clId="{9F5D46F2-C399-4898-85DF-4DB1B3F8D839}" dt="2021-01-29T11:58:13.884" v="24" actId="47"/>
        <pc:sldMkLst>
          <pc:docMk/>
          <pc:sldMk cId="0" sldId="259"/>
        </pc:sldMkLst>
      </pc:sldChg>
      <pc:sldChg chg="del">
        <pc:chgData name="Rick Wolbertus" userId="62c46dd4-7886-4179-9371-3a3c719e1f16" providerId="ADAL" clId="{9F5D46F2-C399-4898-85DF-4DB1B3F8D839}" dt="2021-01-29T11:58:13.884" v="24" actId="47"/>
        <pc:sldMkLst>
          <pc:docMk/>
          <pc:sldMk cId="0" sldId="260"/>
        </pc:sldMkLst>
      </pc:sldChg>
      <pc:sldChg chg="del">
        <pc:chgData name="Rick Wolbertus" userId="62c46dd4-7886-4179-9371-3a3c719e1f16" providerId="ADAL" clId="{9F5D46F2-C399-4898-85DF-4DB1B3F8D839}" dt="2021-01-29T11:58:13.884" v="24" actId="47"/>
        <pc:sldMkLst>
          <pc:docMk/>
          <pc:sldMk cId="4051640888" sldId="262"/>
        </pc:sldMkLst>
      </pc:sldChg>
      <pc:sldChg chg="del">
        <pc:chgData name="Rick Wolbertus" userId="62c46dd4-7886-4179-9371-3a3c719e1f16" providerId="ADAL" clId="{9F5D46F2-C399-4898-85DF-4DB1B3F8D839}" dt="2021-01-29T11:58:13.884" v="24" actId="47"/>
        <pc:sldMkLst>
          <pc:docMk/>
          <pc:sldMk cId="1420913248" sldId="263"/>
        </pc:sldMkLst>
      </pc:sldChg>
      <pc:sldChg chg="del">
        <pc:chgData name="Rick Wolbertus" userId="62c46dd4-7886-4179-9371-3a3c719e1f16" providerId="ADAL" clId="{9F5D46F2-C399-4898-85DF-4DB1B3F8D839}" dt="2021-01-29T11:58:13.884" v="24" actId="47"/>
        <pc:sldMkLst>
          <pc:docMk/>
          <pc:sldMk cId="133955726" sldId="264"/>
        </pc:sldMkLst>
      </pc:sldChg>
      <pc:sldChg chg="del">
        <pc:chgData name="Rick Wolbertus" userId="62c46dd4-7886-4179-9371-3a3c719e1f16" providerId="ADAL" clId="{9F5D46F2-C399-4898-85DF-4DB1B3F8D839}" dt="2021-01-29T11:57:37.792" v="22" actId="47"/>
        <pc:sldMkLst>
          <pc:docMk/>
          <pc:sldMk cId="1651827725" sldId="265"/>
        </pc:sldMkLst>
      </pc:sldChg>
      <pc:sldChg chg="del">
        <pc:chgData name="Rick Wolbertus" userId="62c46dd4-7886-4179-9371-3a3c719e1f16" providerId="ADAL" clId="{9F5D46F2-C399-4898-85DF-4DB1B3F8D839}" dt="2021-01-29T11:58:13.884" v="24" actId="47"/>
        <pc:sldMkLst>
          <pc:docMk/>
          <pc:sldMk cId="2146968039" sldId="266"/>
        </pc:sldMkLst>
      </pc:sldChg>
      <pc:sldChg chg="del">
        <pc:chgData name="Rick Wolbertus" userId="62c46dd4-7886-4179-9371-3a3c719e1f16" providerId="ADAL" clId="{9F5D46F2-C399-4898-85DF-4DB1B3F8D839}" dt="2021-01-29T11:58:13.884" v="24" actId="47"/>
        <pc:sldMkLst>
          <pc:docMk/>
          <pc:sldMk cId="2122943148" sldId="269"/>
        </pc:sldMkLst>
      </pc:sldChg>
      <pc:sldChg chg="del">
        <pc:chgData name="Rick Wolbertus" userId="62c46dd4-7886-4179-9371-3a3c719e1f16" providerId="ADAL" clId="{9F5D46F2-C399-4898-85DF-4DB1B3F8D839}" dt="2021-01-29T11:57:38.626" v="23" actId="47"/>
        <pc:sldMkLst>
          <pc:docMk/>
          <pc:sldMk cId="3883962948" sldId="271"/>
        </pc:sldMkLst>
      </pc:sldChg>
      <pc:sldChg chg="del">
        <pc:chgData name="Rick Wolbertus" userId="62c46dd4-7886-4179-9371-3a3c719e1f16" providerId="ADAL" clId="{9F5D46F2-C399-4898-85DF-4DB1B3F8D839}" dt="2021-01-29T11:58:13.884" v="24" actId="47"/>
        <pc:sldMkLst>
          <pc:docMk/>
          <pc:sldMk cId="2918069190" sldId="272"/>
        </pc:sldMkLst>
      </pc:sldChg>
      <pc:sldChg chg="del">
        <pc:chgData name="Rick Wolbertus" userId="62c46dd4-7886-4179-9371-3a3c719e1f16" providerId="ADAL" clId="{9F5D46F2-C399-4898-85DF-4DB1B3F8D839}" dt="2021-01-29T11:58:13.884" v="24" actId="47"/>
        <pc:sldMkLst>
          <pc:docMk/>
          <pc:sldMk cId="2484233721" sldId="273"/>
        </pc:sldMkLst>
      </pc:sldChg>
      <pc:sldChg chg="del">
        <pc:chgData name="Rick Wolbertus" userId="62c46dd4-7886-4179-9371-3a3c719e1f16" providerId="ADAL" clId="{9F5D46F2-C399-4898-85DF-4DB1B3F8D839}" dt="2021-01-29T11:58:13.884" v="24" actId="47"/>
        <pc:sldMkLst>
          <pc:docMk/>
          <pc:sldMk cId="2548599525" sldId="274"/>
        </pc:sldMkLst>
      </pc:sldChg>
      <pc:sldChg chg="modSp mod">
        <pc:chgData name="Rick Wolbertus" userId="62c46dd4-7886-4179-9371-3a3c719e1f16" providerId="ADAL" clId="{9F5D46F2-C399-4898-85DF-4DB1B3F8D839}" dt="2021-01-29T15:12:43.048" v="41" actId="13926"/>
        <pc:sldMkLst>
          <pc:docMk/>
          <pc:sldMk cId="3429046397" sldId="275"/>
        </pc:sldMkLst>
        <pc:spChg chg="mod">
          <ac:chgData name="Rick Wolbertus" userId="62c46dd4-7886-4179-9371-3a3c719e1f16" providerId="ADAL" clId="{9F5D46F2-C399-4898-85DF-4DB1B3F8D839}" dt="2021-01-29T15:12:43.048" v="41" actId="13926"/>
          <ac:spMkLst>
            <pc:docMk/>
            <pc:sldMk cId="3429046397" sldId="275"/>
            <ac:spMk id="3" creationId="{00000000-0000-0000-0000-000000000000}"/>
          </ac:spMkLst>
        </pc:spChg>
      </pc:sldChg>
      <pc:sldChg chg="modSp mod">
        <pc:chgData name="Rick Wolbertus" userId="62c46dd4-7886-4179-9371-3a3c719e1f16" providerId="ADAL" clId="{9F5D46F2-C399-4898-85DF-4DB1B3F8D839}" dt="2021-01-29T15:13:08.504" v="44" actId="20577"/>
        <pc:sldMkLst>
          <pc:docMk/>
          <pc:sldMk cId="3298758634" sldId="285"/>
        </pc:sldMkLst>
        <pc:graphicFrameChg chg="mod modGraphic">
          <ac:chgData name="Rick Wolbertus" userId="62c46dd4-7886-4179-9371-3a3c719e1f16" providerId="ADAL" clId="{9F5D46F2-C399-4898-85DF-4DB1B3F8D839}" dt="2021-01-29T15:13:08.504" v="44" actId="20577"/>
          <ac:graphicFrameMkLst>
            <pc:docMk/>
            <pc:sldMk cId="3298758634" sldId="285"/>
            <ac:graphicFrameMk id="6" creationId="{00000000-0000-0000-0000-000000000000}"/>
          </ac:graphicFrameMkLst>
        </pc:graphicFrameChg>
      </pc:sldChg>
      <pc:sldChg chg="modSp mod">
        <pc:chgData name="Rick Wolbertus" userId="62c46dd4-7886-4179-9371-3a3c719e1f16" providerId="ADAL" clId="{9F5D46F2-C399-4898-85DF-4DB1B3F8D839}" dt="2021-01-29T11:57:13.749" v="17" actId="1076"/>
        <pc:sldMkLst>
          <pc:docMk/>
          <pc:sldMk cId="3814723838" sldId="286"/>
        </pc:sldMkLst>
        <pc:graphicFrameChg chg="mod modGraphic">
          <ac:chgData name="Rick Wolbertus" userId="62c46dd4-7886-4179-9371-3a3c719e1f16" providerId="ADAL" clId="{9F5D46F2-C399-4898-85DF-4DB1B3F8D839}" dt="2021-01-29T11:57:13.749" v="17" actId="1076"/>
          <ac:graphicFrameMkLst>
            <pc:docMk/>
            <pc:sldMk cId="3814723838" sldId="286"/>
            <ac:graphicFrameMk id="5" creationId="{00000000-0000-0000-0000-000000000000}"/>
          </ac:graphicFrameMkLst>
        </pc:graphicFrameChg>
      </pc:sldChg>
      <pc:sldChg chg="modSp mod">
        <pc:chgData name="Rick Wolbertus" userId="62c46dd4-7886-4179-9371-3a3c719e1f16" providerId="ADAL" clId="{9F5D46F2-C399-4898-85DF-4DB1B3F8D839}" dt="2021-01-29T11:57:32.892" v="21" actId="1076"/>
        <pc:sldMkLst>
          <pc:docMk/>
          <pc:sldMk cId="1313579497" sldId="287"/>
        </pc:sldMkLst>
        <pc:graphicFrameChg chg="mod modGraphic">
          <ac:chgData name="Rick Wolbertus" userId="62c46dd4-7886-4179-9371-3a3c719e1f16" providerId="ADAL" clId="{9F5D46F2-C399-4898-85DF-4DB1B3F8D839}" dt="2021-01-29T11:57:32.892" v="21" actId="1076"/>
          <ac:graphicFrameMkLst>
            <pc:docMk/>
            <pc:sldMk cId="1313579497" sldId="287"/>
            <ac:graphicFrameMk id="5" creationId="{00000000-0000-0000-0000-000000000000}"/>
          </ac:graphicFrameMkLst>
        </pc:graphicFrameChg>
      </pc:sldChg>
      <pc:sldChg chg="modSp mod">
        <pc:chgData name="Rick Wolbertus" userId="62c46dd4-7886-4179-9371-3a3c719e1f16" providerId="ADAL" clId="{9F5D46F2-C399-4898-85DF-4DB1B3F8D839}" dt="2021-01-29T15:13:29.414" v="47" actId="14100"/>
        <pc:sldMkLst>
          <pc:docMk/>
          <pc:sldMk cId="3378647433" sldId="288"/>
        </pc:sldMkLst>
        <pc:graphicFrameChg chg="mod modGraphic">
          <ac:chgData name="Rick Wolbertus" userId="62c46dd4-7886-4179-9371-3a3c719e1f16" providerId="ADAL" clId="{9F5D46F2-C399-4898-85DF-4DB1B3F8D839}" dt="2021-01-29T15:13:29.414" v="47" actId="14100"/>
          <ac:graphicFrameMkLst>
            <pc:docMk/>
            <pc:sldMk cId="3378647433" sldId="288"/>
            <ac:graphicFrameMk id="5" creationId="{2F6E8D18-DDFE-4C1E-A5C3-62662DDF89CF}"/>
          </ac:graphicFrameMkLst>
        </pc:graphicFrameChg>
      </pc:sldChg>
      <pc:sldChg chg="modSp">
        <pc:chgData name="Rick Wolbertus" userId="62c46dd4-7886-4179-9371-3a3c719e1f16" providerId="ADAL" clId="{9F5D46F2-C399-4898-85DF-4DB1B3F8D839}" dt="2021-01-29T15:28:31.249" v="48" actId="1076"/>
        <pc:sldMkLst>
          <pc:docMk/>
          <pc:sldMk cId="1623604846" sldId="294"/>
        </pc:sldMkLst>
        <pc:picChg chg="mod">
          <ac:chgData name="Rick Wolbertus" userId="62c46dd4-7886-4179-9371-3a3c719e1f16" providerId="ADAL" clId="{9F5D46F2-C399-4898-85DF-4DB1B3F8D839}" dt="2021-01-29T15:28:31.249" v="48" actId="1076"/>
          <ac:picMkLst>
            <pc:docMk/>
            <pc:sldMk cId="1623604846" sldId="294"/>
            <ac:picMk id="1028" creationId="{00000000-0000-0000-0000-000000000000}"/>
          </ac:picMkLst>
        </pc:picChg>
      </pc:sldChg>
      <pc:sldChg chg="modSp mod">
        <pc:chgData name="Rick Wolbertus" userId="62c46dd4-7886-4179-9371-3a3c719e1f16" providerId="ADAL" clId="{9F5D46F2-C399-4898-85DF-4DB1B3F8D839}" dt="2021-01-29T15:12:17.329" v="32" actId="20577"/>
        <pc:sldMkLst>
          <pc:docMk/>
          <pc:sldMk cId="4162685110" sldId="295"/>
        </pc:sldMkLst>
        <pc:spChg chg="mod">
          <ac:chgData name="Rick Wolbertus" userId="62c46dd4-7886-4179-9371-3a3c719e1f16" providerId="ADAL" clId="{9F5D46F2-C399-4898-85DF-4DB1B3F8D839}" dt="2021-01-29T15:12:17.329" v="32" actId="20577"/>
          <ac:spMkLst>
            <pc:docMk/>
            <pc:sldMk cId="4162685110" sldId="295"/>
            <ac:spMk id="3" creationId="{00000000-0000-0000-0000-000000000000}"/>
          </ac:spMkLst>
        </pc:spChg>
      </pc:sldChg>
      <pc:sldChg chg="modSp mod">
        <pc:chgData name="Rick Wolbertus" userId="62c46dd4-7886-4179-9371-3a3c719e1f16" providerId="ADAL" clId="{9F5D46F2-C399-4898-85DF-4DB1B3F8D839}" dt="2021-01-29T11:58:30.859" v="31" actId="20577"/>
        <pc:sldMkLst>
          <pc:docMk/>
          <pc:sldMk cId="1385259176" sldId="296"/>
        </pc:sldMkLst>
        <pc:spChg chg="mod">
          <ac:chgData name="Rick Wolbertus" userId="62c46dd4-7886-4179-9371-3a3c719e1f16" providerId="ADAL" clId="{9F5D46F2-C399-4898-85DF-4DB1B3F8D839}" dt="2021-01-29T11:58:30.859" v="31" actId="20577"/>
          <ac:spMkLst>
            <pc:docMk/>
            <pc:sldMk cId="1385259176" sldId="296"/>
            <ac:spMk id="3" creationId="{00000000-0000-0000-0000-000000000000}"/>
          </ac:spMkLst>
        </pc:spChg>
      </pc:sldChg>
    </pc:docChg>
  </pc:docChgLst>
  <pc:docChgLst>
    <pc:chgData name="Ruben Stam" userId="2a007174-55b5-424c-81cb-988998fde3dd" providerId="ADAL" clId="{E537C18B-4EB5-3740-8AEA-A5FFF2EAC675}"/>
    <pc:docChg chg="modSld">
      <pc:chgData name="Ruben Stam" userId="2a007174-55b5-424c-81cb-988998fde3dd" providerId="ADAL" clId="{E537C18B-4EB5-3740-8AEA-A5FFF2EAC675}" dt="2021-01-29T11:59:18.407" v="7" actId="13926"/>
      <pc:docMkLst>
        <pc:docMk/>
      </pc:docMkLst>
      <pc:sldChg chg="modSp mod">
        <pc:chgData name="Ruben Stam" userId="2a007174-55b5-424c-81cb-988998fde3dd" providerId="ADAL" clId="{E537C18B-4EB5-3740-8AEA-A5FFF2EAC675}" dt="2021-01-29T11:59:18.407" v="7" actId="13926"/>
        <pc:sldMkLst>
          <pc:docMk/>
          <pc:sldMk cId="3429046397" sldId="275"/>
        </pc:sldMkLst>
        <pc:spChg chg="mod">
          <ac:chgData name="Ruben Stam" userId="2a007174-55b5-424c-81cb-988998fde3dd" providerId="ADAL" clId="{E537C18B-4EB5-3740-8AEA-A5FFF2EAC675}" dt="2021-01-29T11:59:18.407" v="7" actId="13926"/>
          <ac:spMkLst>
            <pc:docMk/>
            <pc:sldMk cId="3429046397" sldId="275"/>
            <ac:spMk id="3" creationId="{00000000-0000-0000-0000-000000000000}"/>
          </ac:spMkLst>
        </pc:spChg>
      </pc:sldChg>
      <pc:sldChg chg="modSp mod">
        <pc:chgData name="Ruben Stam" userId="2a007174-55b5-424c-81cb-988998fde3dd" providerId="ADAL" clId="{E537C18B-4EB5-3740-8AEA-A5FFF2EAC675}" dt="2021-01-29T11:58:11.316" v="6" actId="20577"/>
        <pc:sldMkLst>
          <pc:docMk/>
          <pc:sldMk cId="1385259176" sldId="296"/>
        </pc:sldMkLst>
        <pc:spChg chg="mod">
          <ac:chgData name="Ruben Stam" userId="2a007174-55b5-424c-81cb-988998fde3dd" providerId="ADAL" clId="{E537C18B-4EB5-3740-8AEA-A5FFF2EAC675}" dt="2021-01-29T11:58:11.316" v="6" actId="20577"/>
          <ac:spMkLst>
            <pc:docMk/>
            <pc:sldMk cId="1385259176" sldId="296"/>
            <ac:spMk id="3" creationId="{00000000-0000-0000-0000-000000000000}"/>
          </ac:spMkLst>
        </pc:spChg>
      </pc:sldChg>
    </pc:docChg>
  </pc:docChgLst>
  <pc:docChgLst>
    <pc:chgData name="Yari Anrango" userId="S::y.j.anrango@hva.nl::319862d2-3421-4ff9-bd27-dd000b5a4cab" providerId="AD" clId="Web-{BCC9C79D-E82C-4A06-B412-077222C7EB04}"/>
    <pc:docChg chg="modSld">
      <pc:chgData name="Yari Anrango" userId="S::y.j.anrango@hva.nl::319862d2-3421-4ff9-bd27-dd000b5a4cab" providerId="AD" clId="Web-{BCC9C79D-E82C-4A06-B412-077222C7EB04}" dt="2021-03-24T18:40:31.149" v="1"/>
      <pc:docMkLst>
        <pc:docMk/>
      </pc:docMkLst>
      <pc:sldChg chg="modSp">
        <pc:chgData name="Yari Anrango" userId="S::y.j.anrango@hva.nl::319862d2-3421-4ff9-bd27-dd000b5a4cab" providerId="AD" clId="Web-{BCC9C79D-E82C-4A06-B412-077222C7EB04}" dt="2021-03-24T18:40:31.149" v="1"/>
        <pc:sldMkLst>
          <pc:docMk/>
          <pc:sldMk cId="1313579497" sldId="287"/>
        </pc:sldMkLst>
        <pc:graphicFrameChg chg="modGraphic">
          <ac:chgData name="Yari Anrango" userId="S::y.j.anrango@hva.nl::319862d2-3421-4ff9-bd27-dd000b5a4cab" providerId="AD" clId="Web-{BCC9C79D-E82C-4A06-B412-077222C7EB04}" dt="2021-03-24T18:40:31.149" v="1"/>
          <ac:graphicFrameMkLst>
            <pc:docMk/>
            <pc:sldMk cId="1313579497" sldId="287"/>
            <ac:graphicFrameMk id="5" creationId="{00000000-0000-0000-0000-000000000000}"/>
          </ac:graphicFrameMkLst>
        </pc:graphicFrameChg>
      </pc:sldChg>
    </pc:docChg>
  </pc:docChgLst>
  <pc:docChgLst>
    <pc:chgData name="Rick Wolbertus" userId="62c46dd4-7886-4179-9371-3a3c719e1f16" providerId="ADAL" clId="{E2C0C6F0-BF54-4F47-BFE2-D1195F1ACD1E}"/>
    <pc:docChg chg="custSel addSld modSld">
      <pc:chgData name="Rick Wolbertus" userId="62c46dd4-7886-4179-9371-3a3c719e1f16" providerId="ADAL" clId="{E2C0C6F0-BF54-4F47-BFE2-D1195F1ACD1E}" dt="2021-09-03T12:01:45.126" v="326"/>
      <pc:docMkLst>
        <pc:docMk/>
      </pc:docMkLst>
      <pc:sldChg chg="modSp mod">
        <pc:chgData name="Rick Wolbertus" userId="62c46dd4-7886-4179-9371-3a3c719e1f16" providerId="ADAL" clId="{E2C0C6F0-BF54-4F47-BFE2-D1195F1ACD1E}" dt="2021-09-03T10:05:35.770" v="325" actId="20577"/>
        <pc:sldMkLst>
          <pc:docMk/>
          <pc:sldMk cId="3429046397" sldId="275"/>
        </pc:sldMkLst>
        <pc:spChg chg="mod">
          <ac:chgData name="Rick Wolbertus" userId="62c46dd4-7886-4179-9371-3a3c719e1f16" providerId="ADAL" clId="{E2C0C6F0-BF54-4F47-BFE2-D1195F1ACD1E}" dt="2021-09-03T10:05:35.770" v="325" actId="20577"/>
          <ac:spMkLst>
            <pc:docMk/>
            <pc:sldMk cId="3429046397" sldId="275"/>
            <ac:spMk id="3" creationId="{00000000-0000-0000-0000-000000000000}"/>
          </ac:spMkLst>
        </pc:spChg>
      </pc:sldChg>
      <pc:sldChg chg="addSp delSp modSp mod">
        <pc:chgData name="Rick Wolbertus" userId="62c46dd4-7886-4179-9371-3a3c719e1f16" providerId="ADAL" clId="{E2C0C6F0-BF54-4F47-BFE2-D1195F1ACD1E}" dt="2021-09-03T09:41:58.900" v="90" actId="20577"/>
        <pc:sldMkLst>
          <pc:docMk/>
          <pc:sldMk cId="3298758634" sldId="285"/>
        </pc:sldMkLst>
        <pc:spChg chg="mod">
          <ac:chgData name="Rick Wolbertus" userId="62c46dd4-7886-4179-9371-3a3c719e1f16" providerId="ADAL" clId="{E2C0C6F0-BF54-4F47-BFE2-D1195F1ACD1E}" dt="2021-09-03T09:40:18.065" v="39" actId="1076"/>
          <ac:spMkLst>
            <pc:docMk/>
            <pc:sldMk cId="3298758634" sldId="285"/>
            <ac:spMk id="2" creationId="{00000000-0000-0000-0000-000000000000}"/>
          </ac:spMkLst>
        </pc:spChg>
        <pc:graphicFrameChg chg="add del mod">
          <ac:chgData name="Rick Wolbertus" userId="62c46dd4-7886-4179-9371-3a3c719e1f16" providerId="ADAL" clId="{E2C0C6F0-BF54-4F47-BFE2-D1195F1ACD1E}" dt="2021-09-03T09:40:38.644" v="43" actId="478"/>
          <ac:graphicFrameMkLst>
            <pc:docMk/>
            <pc:sldMk cId="3298758634" sldId="285"/>
            <ac:graphicFrameMk id="3" creationId="{4C48F78F-EC16-4DAE-B0AA-14EDB95FF7CB}"/>
          </ac:graphicFrameMkLst>
        </pc:graphicFrameChg>
        <pc:graphicFrameChg chg="mod modGraphic">
          <ac:chgData name="Rick Wolbertus" userId="62c46dd4-7886-4179-9371-3a3c719e1f16" providerId="ADAL" clId="{E2C0C6F0-BF54-4F47-BFE2-D1195F1ACD1E}" dt="2021-09-03T09:41:58.900" v="90" actId="20577"/>
          <ac:graphicFrameMkLst>
            <pc:docMk/>
            <pc:sldMk cId="3298758634" sldId="285"/>
            <ac:graphicFrameMk id="6" creationId="{00000000-0000-0000-0000-000000000000}"/>
          </ac:graphicFrameMkLst>
        </pc:graphicFrameChg>
      </pc:sldChg>
      <pc:sldChg chg="modSp mod">
        <pc:chgData name="Rick Wolbertus" userId="62c46dd4-7886-4179-9371-3a3c719e1f16" providerId="ADAL" clId="{E2C0C6F0-BF54-4F47-BFE2-D1195F1ACD1E}" dt="2021-09-03T09:41:11.162" v="48" actId="255"/>
        <pc:sldMkLst>
          <pc:docMk/>
          <pc:sldMk cId="3378647433" sldId="288"/>
        </pc:sldMkLst>
        <pc:graphicFrameChg chg="mod modGraphic">
          <ac:chgData name="Rick Wolbertus" userId="62c46dd4-7886-4179-9371-3a3c719e1f16" providerId="ADAL" clId="{E2C0C6F0-BF54-4F47-BFE2-D1195F1ACD1E}" dt="2021-09-03T09:41:11.162" v="48" actId="255"/>
          <ac:graphicFrameMkLst>
            <pc:docMk/>
            <pc:sldMk cId="3378647433" sldId="288"/>
            <ac:graphicFrameMk id="5" creationId="{2F6E8D18-DDFE-4C1E-A5C3-62662DDF89CF}"/>
          </ac:graphicFrameMkLst>
        </pc:graphicFrameChg>
      </pc:sldChg>
      <pc:sldChg chg="modSp mod">
        <pc:chgData name="Rick Wolbertus" userId="62c46dd4-7886-4179-9371-3a3c719e1f16" providerId="ADAL" clId="{E2C0C6F0-BF54-4F47-BFE2-D1195F1ACD1E}" dt="2021-09-03T12:01:45.126" v="326"/>
        <pc:sldMkLst>
          <pc:docMk/>
          <pc:sldMk cId="2062962653" sldId="289"/>
        </pc:sldMkLst>
        <pc:graphicFrameChg chg="mod modGraphic">
          <ac:chgData name="Rick Wolbertus" userId="62c46dd4-7886-4179-9371-3a3c719e1f16" providerId="ADAL" clId="{E2C0C6F0-BF54-4F47-BFE2-D1195F1ACD1E}" dt="2021-09-03T12:01:45.126" v="326"/>
          <ac:graphicFrameMkLst>
            <pc:docMk/>
            <pc:sldMk cId="2062962653" sldId="289"/>
            <ac:graphicFrameMk id="5" creationId="{F90038D2-CBB7-4CBF-8151-C6A628F43074}"/>
          </ac:graphicFrameMkLst>
        </pc:graphicFrameChg>
      </pc:sldChg>
      <pc:sldChg chg="modSp new mod">
        <pc:chgData name="Rick Wolbertus" userId="62c46dd4-7886-4179-9371-3a3c719e1f16" providerId="ADAL" clId="{E2C0C6F0-BF54-4F47-BFE2-D1195F1ACD1E}" dt="2021-09-03T09:49:05.968" v="312" actId="20577"/>
        <pc:sldMkLst>
          <pc:docMk/>
          <pc:sldMk cId="3849276259" sldId="297"/>
        </pc:sldMkLst>
        <pc:spChg chg="mod">
          <ac:chgData name="Rick Wolbertus" userId="62c46dd4-7886-4179-9371-3a3c719e1f16" providerId="ADAL" clId="{E2C0C6F0-BF54-4F47-BFE2-D1195F1ACD1E}" dt="2021-09-03T09:41:45.673" v="88" actId="20577"/>
          <ac:spMkLst>
            <pc:docMk/>
            <pc:sldMk cId="3849276259" sldId="297"/>
            <ac:spMk id="2" creationId="{5A3069D9-6D30-40DB-9CD8-1AD4A6CD4693}"/>
          </ac:spMkLst>
        </pc:spChg>
        <pc:spChg chg="mod">
          <ac:chgData name="Rick Wolbertus" userId="62c46dd4-7886-4179-9371-3a3c719e1f16" providerId="ADAL" clId="{E2C0C6F0-BF54-4F47-BFE2-D1195F1ACD1E}" dt="2021-09-03T09:49:05.968" v="312" actId="20577"/>
          <ac:spMkLst>
            <pc:docMk/>
            <pc:sldMk cId="3849276259" sldId="297"/>
            <ac:spMk id="3" creationId="{ACBB6CB0-88B3-450D-9AA9-077B582D92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18153E2-5A23-9C4B-ABFD-85C34EE68D2E}" type="datetime1">
              <a:rPr lang="nl-NL"/>
              <a:pPr>
                <a:defRPr/>
              </a:pPr>
              <a:t>7-2-2022</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95A4000-AB18-BA45-8B08-03F3A0050F12}" type="slidenum">
              <a:rPr lang="nl-NL"/>
              <a:pPr>
                <a:defRPr/>
              </a:pPr>
              <a:t>‹nr.›</a:t>
            </a:fld>
            <a:endParaRPr lang="nl-NL"/>
          </a:p>
        </p:txBody>
      </p:sp>
    </p:spTree>
    <p:extLst>
      <p:ext uri="{BB962C8B-B14F-4D97-AF65-F5344CB8AC3E}">
        <p14:creationId xmlns:p14="http://schemas.microsoft.com/office/powerpoint/2010/main" val="1890800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3178DF84-B348-DA4D-9998-A76BB457FE31}" type="datetime1">
              <a:rPr lang="nl-NL"/>
              <a:pPr>
                <a:defRPr/>
              </a:pPr>
              <a:t>7-2-2022</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BF9849F0-B82A-A442-AB4B-EDB93AD1F2DC}" type="slidenum">
              <a:rPr lang="nl-NL"/>
              <a:pPr>
                <a:defRPr/>
              </a:pPr>
              <a:t>‹nr.›</a:t>
            </a:fld>
            <a:endParaRPr lang="nl-NL"/>
          </a:p>
        </p:txBody>
      </p:sp>
    </p:spTree>
    <p:extLst>
      <p:ext uri="{BB962C8B-B14F-4D97-AF65-F5344CB8AC3E}">
        <p14:creationId xmlns:p14="http://schemas.microsoft.com/office/powerpoint/2010/main" val="2409026874"/>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chemeClr val="bg1"/>
                </a:solidFill>
              </a:defRPr>
            </a:lvl1pPr>
          </a:lstStyle>
          <a:p>
            <a:r>
              <a:rPr lang="nl-NL"/>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Naam: N. Achternaam</a:t>
            </a:r>
          </a:p>
          <a:p>
            <a:pPr lvl="0"/>
            <a:r>
              <a:rPr lang="nl-NL"/>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19" name="Tijdelijke aanduiding voor afbeelding 13">
            <a:extLst>
              <a:ext uri="{FF2B5EF4-FFF2-40B4-BE49-F238E27FC236}">
                <a16:creationId xmlns:a16="http://schemas.microsoft.com/office/drawing/2014/main" id="{D162CC0C-7EA6-3242-B7E2-BD1A0DE2BDE9}"/>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‹nr.›</a:t>
            </a:fld>
            <a:endParaRPr lang="nl-NL"/>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p:txBody>
          <a:bodyPr/>
          <a:lstStyle/>
          <a:p>
            <a:pPr>
              <a:defRPr/>
            </a:pPr>
            <a:r>
              <a:rPr lang="nl-NL"/>
              <a:t>Titel presentatie</a:t>
            </a:r>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r>
              <a:rPr lang="nl-NL"/>
              <a:t>Klik op het pictogram als u een afbeelding wilt toevoegen</a:t>
            </a:r>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3" name="Tijdelijke aanduiding voor afbeelding 13">
            <a:extLst>
              <a:ext uri="{FF2B5EF4-FFF2-40B4-BE49-F238E27FC236}">
                <a16:creationId xmlns:a16="http://schemas.microsoft.com/office/drawing/2014/main" id="{90F7CBA2-1DD4-5B45-97C4-7B97ABED079D}"/>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773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‹nr.›</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nl-NL"/>
              <a:t>Klik op het pictogram als u een afbeelding wilt toevoegen</a:t>
            </a:r>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nl-NL"/>
              <a:t>Klik op het pictogram als u een afbeelding wilt toevoegen</a:t>
            </a:r>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p:txBody>
          <a:bodyPr/>
          <a:lstStyle/>
          <a:p>
            <a:pPr>
              <a:defRPr/>
            </a:pPr>
            <a:r>
              <a:rPr lang="nl-NL"/>
              <a:t>Titel presentatie</a:t>
            </a:r>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C88D02D7-17DD-364D-9C9F-917E443D11BD}"/>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358300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r>
              <a:rPr lang="nl-NL"/>
              <a:t>Titel presentatie</a:t>
            </a:r>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‹nr.›</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8" name="Tijdelijke aanduiding voor afbeelding 13">
            <a:extLst>
              <a:ext uri="{FF2B5EF4-FFF2-40B4-BE49-F238E27FC236}">
                <a16:creationId xmlns:a16="http://schemas.microsoft.com/office/drawing/2014/main" id="{3160E74E-3F05-074C-8E4A-ACF14A9C7BEA}"/>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369562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43B3C3B6-5587-A146-A20D-32B573CC8521}"/>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57040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793075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162097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315395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1647613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3116725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Naam: N. Achternaam</a:t>
            </a:r>
          </a:p>
          <a:p>
            <a:pPr lvl="0"/>
            <a:r>
              <a:rPr lang="nl-NL"/>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6AA7243F-9419-6942-9F79-A31147055FAD}"/>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318039082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29780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1482097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369155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1291586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291693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186168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3799737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23217505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457200" y="1565123"/>
            <a:ext cx="8229600" cy="3029500"/>
          </a:xfrm>
        </p:spPr>
        <p:txBody>
          <a:bodyPr>
            <a:normAutofit/>
          </a:bodyPr>
          <a:lstStyle>
            <a:lvl1pPr marL="256500" marR="0" indent="-256500" algn="l" defTabSz="342900" rtl="0" eaLnBrk="1" fontAlgn="auto" latinLnBrk="0" hangingPunct="1">
              <a:lnSpc>
                <a:spcPct val="100000"/>
              </a:lnSpc>
              <a:spcBef>
                <a:spcPct val="20000"/>
              </a:spcBef>
              <a:spcAft>
                <a:spcPts val="0"/>
              </a:spcAft>
              <a:buClrTx/>
              <a:buSzTx/>
              <a:buFont typeface="Arial"/>
              <a:buChar char="•"/>
              <a:tabLst/>
              <a:defRPr sz="1500"/>
            </a:lvl1pPr>
            <a:lvl2pPr marL="471488" marR="0" indent="-214313" algn="l" defTabSz="342900" rtl="0" eaLnBrk="1" fontAlgn="auto" latinLnBrk="0" hangingPunct="1">
              <a:lnSpc>
                <a:spcPct val="100000"/>
              </a:lnSpc>
              <a:spcBef>
                <a:spcPct val="20000"/>
              </a:spcBef>
              <a:spcAft>
                <a:spcPts val="0"/>
              </a:spcAft>
              <a:buClrTx/>
              <a:buSzTx/>
              <a:buFont typeface="Arial"/>
              <a:buChar char="•"/>
              <a:tabLst/>
              <a:defRPr sz="1350"/>
            </a:lvl2pPr>
            <a:lvl3pPr marL="672704" marR="0" indent="-214313" algn="l" defTabSz="342900" rtl="0" eaLnBrk="1" fontAlgn="auto" latinLnBrk="0" hangingPunct="1">
              <a:lnSpc>
                <a:spcPct val="100000"/>
              </a:lnSpc>
              <a:spcBef>
                <a:spcPct val="20000"/>
              </a:spcBef>
              <a:spcAft>
                <a:spcPts val="0"/>
              </a:spcAft>
              <a:buClrTx/>
              <a:buSzTx/>
              <a:buFont typeface="Arial"/>
              <a:buChar char="•"/>
              <a:tabLst/>
              <a:defRPr sz="1200"/>
            </a:lvl3pPr>
            <a:lvl4pPr marL="941785" marR="0" indent="-214313" algn="l" defTabSz="342900" rtl="0" eaLnBrk="1" fontAlgn="auto" latinLnBrk="0" hangingPunct="1">
              <a:lnSpc>
                <a:spcPct val="100000"/>
              </a:lnSpc>
              <a:spcBef>
                <a:spcPct val="20000"/>
              </a:spcBef>
              <a:spcAft>
                <a:spcPts val="0"/>
              </a:spcAft>
              <a:buClrTx/>
              <a:buSzTx/>
              <a:buFont typeface="Arial"/>
              <a:buChar char="•"/>
              <a:tabLst/>
              <a:defRPr sz="1050"/>
            </a:lvl4pPr>
            <a:lvl5pPr marL="1209675" marR="0" indent="-214313" algn="l" defTabSz="342900" rtl="0" eaLnBrk="1" fontAlgn="auto" latinLnBrk="0" hangingPunct="1">
              <a:lnSpc>
                <a:spcPct val="100000"/>
              </a:lnSpc>
              <a:spcBef>
                <a:spcPct val="20000"/>
              </a:spcBef>
              <a:spcAft>
                <a:spcPts val="0"/>
              </a:spcAft>
              <a:buClrTx/>
              <a:buSzTx/>
              <a:buFont typeface="Arial"/>
              <a:buChar char="•"/>
              <a:tabLst/>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‹nr.›</a:t>
            </a:fld>
            <a:endParaRPr lang="nl-NL"/>
          </a:p>
        </p:txBody>
      </p:sp>
    </p:spTree>
    <p:extLst>
      <p:ext uri="{BB962C8B-B14F-4D97-AF65-F5344CB8AC3E}">
        <p14:creationId xmlns:p14="http://schemas.microsoft.com/office/powerpoint/2010/main" val="871861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r>
              <a:rPr lang="nl-NL"/>
              <a:t>Klik op het pictogram als u een afbeelding wilt toevoegen</a:t>
            </a:r>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a:t>Naam: N. Achternaam</a:t>
            </a:r>
          </a:p>
          <a:p>
            <a:pPr lvl="0"/>
            <a:r>
              <a:rPr lang="nl-NL"/>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15" name="Tijdelijke aanduiding voor afbeelding 13">
            <a:extLst>
              <a:ext uri="{FF2B5EF4-FFF2-40B4-BE49-F238E27FC236}">
                <a16:creationId xmlns:a16="http://schemas.microsoft.com/office/drawing/2014/main" id="{F30D1054-1FCF-A04B-ACA5-95BCF9CCCC85}"/>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25702718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‹nr.›</a:t>
            </a:fld>
            <a:endParaRPr lang="nl-NL"/>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181D4972-5E25-8F4D-A13D-4F9DD99B7ADF}"/>
              </a:ext>
            </a:extLst>
          </p:cNvPr>
          <p:cNvSpPr>
            <a:spLocks noGrp="1"/>
          </p:cNvSpPr>
          <p:nvPr>
            <p:ph type="pic" sz="quarter" idx="15"/>
          </p:nvPr>
        </p:nvSpPr>
        <p:spPr>
          <a:xfrm>
            <a:off x="6271200" y="0"/>
            <a:ext cx="2872800" cy="619200"/>
          </a:xfrm>
        </p:spPr>
        <p:txBody>
          <a:bodyPr/>
          <a:lstStyle>
            <a:lvl1pPr marL="0" indent="0">
              <a:buNone/>
              <a:defRPr/>
            </a:lvl1pPr>
          </a:lstStyle>
          <a:p>
            <a:r>
              <a:rPr lang="nl-NL"/>
              <a:t>Klik op het pictogram als u een afbeelding wilt toevoegen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‹nr.›</a:t>
            </a:fld>
            <a:endParaRPr lang="nl-NL"/>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0" name="Tijdelijke aanduiding voor afbeelding 13">
            <a:extLst>
              <a:ext uri="{FF2B5EF4-FFF2-40B4-BE49-F238E27FC236}">
                <a16:creationId xmlns:a16="http://schemas.microsoft.com/office/drawing/2014/main" id="{9F18F6B8-85D2-7C4E-91B4-669A3A92F2D1}"/>
              </a:ext>
            </a:extLst>
          </p:cNvPr>
          <p:cNvSpPr>
            <a:spLocks noGrp="1"/>
          </p:cNvSpPr>
          <p:nvPr>
            <p:ph type="pic" sz="quarter" idx="15"/>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42946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p:txBody>
          <a:bodyPr/>
          <a:lstStyle/>
          <a:p>
            <a:pPr>
              <a:defRPr/>
            </a:pPr>
            <a:r>
              <a:rPr lang="nl-NL"/>
              <a:t>Titel presentatie</a:t>
            </a:r>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fld id="{49004725-3891-F142-B776-4F4F06198762}" type="slidenum">
              <a:rPr lang="nl-NL" smtClean="0"/>
              <a:pPr/>
              <a:t>‹nr.›</a:t>
            </a:fld>
            <a:endParaRPr lang="nl-NL"/>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8B155A77-9972-F745-93CB-75D872DC3C96}"/>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p:txBody>
          <a:bodyPr/>
          <a:lstStyle/>
          <a:p>
            <a:pPr>
              <a:defRPr/>
            </a:pPr>
            <a:r>
              <a:rPr lang="nl-NL"/>
              <a:t>Titel presentatie</a:t>
            </a:r>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‹nr.›</a:t>
            </a:fld>
            <a:endParaRPr lang="nl-NL"/>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307DA5A1-79E6-BD4C-BEAD-F98EBB0D175C}"/>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21245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‹nr.›</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DBE52C8C-0DAF-9C42-BEBA-C271DCC17688}"/>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‹nr.›</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9" name="Tijdelijke aanduiding voor afbeelding 13">
            <a:extLst>
              <a:ext uri="{FF2B5EF4-FFF2-40B4-BE49-F238E27FC236}">
                <a16:creationId xmlns:a16="http://schemas.microsoft.com/office/drawing/2014/main" id="{18460B60-193D-4F4D-98D9-997B0D522159}"/>
              </a:ext>
            </a:extLst>
          </p:cNvPr>
          <p:cNvSpPr>
            <a:spLocks noGrp="1"/>
          </p:cNvSpPr>
          <p:nvPr>
            <p:ph type="pic" sz="quarter" idx="14"/>
          </p:nvPr>
        </p:nvSpPr>
        <p:spPr>
          <a:xfrm>
            <a:off x="6271200" y="0"/>
            <a:ext cx="2872800" cy="619200"/>
          </a:xfrm>
        </p:spPr>
        <p:txBody>
          <a:bodyPr/>
          <a:lstStyle>
            <a:lvl1pPr marL="0" indent="0">
              <a:buNone/>
              <a:defRPr/>
            </a:lvl1pPr>
          </a:lstStyle>
          <a:p>
            <a:r>
              <a:rPr lang="nl-NL"/>
              <a:t>Klik op het pictogram als u een afbeelding wilt toevoegen</a:t>
            </a:r>
          </a:p>
        </p:txBody>
      </p:sp>
    </p:spTree>
    <p:extLst>
      <p:ext uri="{BB962C8B-B14F-4D97-AF65-F5344CB8AC3E}">
        <p14:creationId xmlns:p14="http://schemas.microsoft.com/office/powerpoint/2010/main" val="5379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657922" y="4676319"/>
            <a:ext cx="3914078" cy="273844"/>
          </a:xfrm>
          <a:prstGeom prst="rect">
            <a:avLst/>
          </a:prstGeom>
        </p:spPr>
        <p:txBody>
          <a:bodyPr vert="horz" lIns="0" tIns="0" rIns="0" bIns="0" rtlCol="0" anchor="ctr"/>
          <a:lstStyle>
            <a:lvl1pPr algn="l" fontAlgn="auto">
              <a:spcBef>
                <a:spcPts val="0"/>
              </a:spcBef>
              <a:spcAft>
                <a:spcPts val="0"/>
              </a:spcAft>
              <a:defRPr sz="750" dirty="0">
                <a:solidFill>
                  <a:schemeClr val="tx1"/>
                </a:solidFill>
                <a:latin typeface="Arial"/>
                <a:ea typeface="+mn-ea"/>
                <a:cs typeface="Arial"/>
              </a:defRPr>
            </a:lvl1pPr>
          </a:lstStyle>
          <a:p>
            <a:pPr>
              <a:defRPr/>
            </a:pPr>
            <a:r>
              <a:rPr lang="nl-NL"/>
              <a:t>Titel presentatie</a:t>
            </a:r>
          </a:p>
        </p:txBody>
      </p:sp>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‹nr.›</a:t>
            </a:fld>
            <a:endParaRPr lang="nl-NL"/>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cSld>
  <p:clrMap bg1="lt1" tx1="dk1" bg2="lt2" tx2="dk2" accent1="accent1" accent2="accent2" accent3="accent3" accent4="accent4" accent5="accent5" accent6="accent6" hlink="hlink" folHlink="folHlink"/>
  <p:sldLayoutIdLst>
    <p:sldLayoutId id="2147483662" r:id="rId1"/>
    <p:sldLayoutId id="2147483675" r:id="rId2"/>
    <p:sldLayoutId id="2147483674" r:id="rId3"/>
    <p:sldLayoutId id="2147483663" r:id="rId4"/>
    <p:sldLayoutId id="2147483676" r:id="rId5"/>
    <p:sldLayoutId id="2147483659" r:id="rId6"/>
    <p:sldLayoutId id="2147483670" r:id="rId7"/>
    <p:sldLayoutId id="2147483660" r:id="rId8"/>
    <p:sldLayoutId id="2147483671" r:id="rId9"/>
    <p:sldLayoutId id="2147483667" r:id="rId10"/>
    <p:sldLayoutId id="2147483668" r:id="rId11"/>
    <p:sldLayoutId id="2147483661" r:id="rId12"/>
    <p:sldLayoutId id="2147483673" r:id="rId13"/>
    <p:sldLayoutId id="2147483677"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Lst>
  <p:hf hd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04" userDrawn="1">
          <p15:clr>
            <a:srgbClr val="F26B43"/>
          </p15:clr>
        </p15:guide>
        <p15:guide id="4" pos="5556" userDrawn="1">
          <p15:clr>
            <a:srgbClr val="F26B43"/>
          </p15:clr>
        </p15:guide>
        <p15:guide id="5" orient="horz" pos="395" userDrawn="1">
          <p15:clr>
            <a:srgbClr val="F26B43"/>
          </p15:clr>
        </p15:guide>
        <p15:guide id="6" orient="horz" pos="2845" userDrawn="1">
          <p15:clr>
            <a:srgbClr val="F26B43"/>
          </p15:clr>
        </p15:guide>
        <p15:guide id="7" orient="horz" pos="690" userDrawn="1">
          <p15:clr>
            <a:srgbClr val="F26B43"/>
          </p15:clr>
        </p15:guide>
        <p15:guide id="8" orient="horz" pos="13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c/titanic/"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D7D31-21F7-514A-9A8A-AA9ABA3D46BC}"/>
              </a:ext>
            </a:extLst>
          </p:cNvPr>
          <p:cNvSpPr>
            <a:spLocks noGrp="1"/>
          </p:cNvSpPr>
          <p:nvPr>
            <p:ph type="title"/>
          </p:nvPr>
        </p:nvSpPr>
        <p:spPr/>
        <p:txBody>
          <a:bodyPr/>
          <a:lstStyle/>
          <a:p>
            <a:r>
              <a:rPr lang="nl-NL"/>
              <a:t>Case 1: Titanic dataset</a:t>
            </a:r>
          </a:p>
        </p:txBody>
      </p:sp>
      <p:sp>
        <p:nvSpPr>
          <p:cNvPr id="3" name="Tijdelijke aanduiding voor tekst 2">
            <a:extLst>
              <a:ext uri="{FF2B5EF4-FFF2-40B4-BE49-F238E27FC236}">
                <a16:creationId xmlns:a16="http://schemas.microsoft.com/office/drawing/2014/main" id="{85409173-90F8-084F-9DD0-DCFEF01B6E78}"/>
              </a:ext>
            </a:extLst>
          </p:cNvPr>
          <p:cNvSpPr>
            <a:spLocks noGrp="1"/>
          </p:cNvSpPr>
          <p:nvPr>
            <p:ph type="body" sz="quarter" idx="12"/>
          </p:nvPr>
        </p:nvSpPr>
        <p:spPr/>
        <p:txBody>
          <a:bodyPr/>
          <a:lstStyle/>
          <a:p>
            <a:r>
              <a:rPr lang="nl-NL" err="1"/>
              <a:t>Introduction</a:t>
            </a:r>
            <a:r>
              <a:rPr lang="nl-NL"/>
              <a:t> </a:t>
            </a:r>
            <a:r>
              <a:rPr lang="nl-NL" err="1"/>
              <a:t>to</a:t>
            </a:r>
            <a:r>
              <a:rPr lang="nl-NL"/>
              <a:t> Data </a:t>
            </a:r>
            <a:r>
              <a:rPr lang="nl-NL" err="1"/>
              <a:t>Science</a:t>
            </a:r>
            <a:endParaRPr lang="nl-NL"/>
          </a:p>
          <a:p>
            <a:r>
              <a:rPr lang="nl-NL"/>
              <a:t>Visual </a:t>
            </a:r>
            <a:r>
              <a:rPr lang="nl-NL" err="1"/>
              <a:t>analytics</a:t>
            </a:r>
            <a:endParaRPr lang="nl-NL"/>
          </a:p>
          <a:p>
            <a:endParaRPr lang="nl-NL"/>
          </a:p>
        </p:txBody>
      </p:sp>
      <p:sp>
        <p:nvSpPr>
          <p:cNvPr id="4" name="Tijdelijke aanduiding voor tekst 3">
            <a:extLst>
              <a:ext uri="{FF2B5EF4-FFF2-40B4-BE49-F238E27FC236}">
                <a16:creationId xmlns:a16="http://schemas.microsoft.com/office/drawing/2014/main" id="{EE9232C7-7954-7240-915A-02CC307CC6EB}"/>
              </a:ext>
            </a:extLst>
          </p:cNvPr>
          <p:cNvSpPr>
            <a:spLocks noGrp="1"/>
          </p:cNvSpPr>
          <p:nvPr>
            <p:ph type="body" sz="quarter" idx="13"/>
          </p:nvPr>
        </p:nvSpPr>
        <p:spPr/>
        <p:txBody>
          <a:bodyPr/>
          <a:lstStyle/>
          <a:p>
            <a:r>
              <a:rPr lang="nl-NL" dirty="0"/>
              <a:t>Naam: R. Wolbertus</a:t>
            </a:r>
          </a:p>
          <a:p>
            <a:r>
              <a:rPr lang="nl-NL" dirty="0"/>
              <a:t>Datum: 07-02-2022</a:t>
            </a:r>
          </a:p>
          <a:p>
            <a:endParaRPr lang="nl-NL" dirty="0"/>
          </a:p>
        </p:txBody>
      </p:sp>
      <p:pic>
        <p:nvPicPr>
          <p:cNvPr id="7" name="Tijdelijke aanduiding voor afbeelding 6">
            <a:extLst>
              <a:ext uri="{FF2B5EF4-FFF2-40B4-BE49-F238E27FC236}">
                <a16:creationId xmlns:a16="http://schemas.microsoft.com/office/drawing/2014/main" id="{2F5B4A59-8E8E-7A47-A16C-88AF09091D08}"/>
              </a:ext>
            </a:extLst>
          </p:cNvPr>
          <p:cNvPicPr>
            <a:picLocks noGrp="1" noChangeAspect="1"/>
          </p:cNvPicPr>
          <p:nvPr>
            <p:ph type="pic" sz="quarter" idx="14"/>
          </p:nvPr>
        </p:nvPicPr>
        <p:blipFill rotWithShape="1">
          <a:blip r:embed="rId2"/>
          <a:srcRect/>
          <a:stretch/>
        </p:blipFill>
        <p:spPr>
          <a:xfrm>
            <a:off x="6271200" y="7863"/>
            <a:ext cx="2872800" cy="619200"/>
          </a:xfrm>
        </p:spPr>
      </p:pic>
    </p:spTree>
    <p:extLst>
      <p:ext uri="{BB962C8B-B14F-4D97-AF65-F5344CB8AC3E}">
        <p14:creationId xmlns:p14="http://schemas.microsoft.com/office/powerpoint/2010/main" val="135286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Deadlines</a:t>
            </a:r>
            <a:endParaRPr lang="en-GB"/>
          </a:p>
        </p:txBody>
      </p:sp>
      <p:sp>
        <p:nvSpPr>
          <p:cNvPr id="3" name="Tijdelijke aanduiding voor inhoud 2"/>
          <p:cNvSpPr>
            <a:spLocks noGrp="1"/>
          </p:cNvSpPr>
          <p:nvPr>
            <p:ph sz="half" idx="1"/>
          </p:nvPr>
        </p:nvSpPr>
        <p:spPr/>
        <p:txBody>
          <a:bodyPr/>
          <a:lstStyle/>
          <a:p>
            <a:pPr marL="0" indent="0">
              <a:buNone/>
            </a:pPr>
            <a:endParaRPr lang="nl-NL" dirty="0"/>
          </a:p>
          <a:p>
            <a:pPr lvl="0"/>
            <a:r>
              <a:rPr lang="nl-NL" dirty="0"/>
              <a:t>Upload code voor donderdag 17 februari 17:00 op </a:t>
            </a:r>
            <a:r>
              <a:rPr lang="nl-NL" dirty="0" err="1"/>
              <a:t>Brightspace</a:t>
            </a:r>
            <a:r>
              <a:rPr lang="nl-NL" dirty="0"/>
              <a:t>, 1 x per groep</a:t>
            </a:r>
          </a:p>
          <a:p>
            <a:pPr lvl="1"/>
            <a:endParaRPr lang="nl-NL" dirty="0"/>
          </a:p>
          <a:p>
            <a:pPr lvl="0"/>
            <a:r>
              <a:rPr lang="nl-NL" dirty="0"/>
              <a:t>Presenteer op vrijdag 18 februari de code die je hebt </a:t>
            </a:r>
          </a:p>
          <a:p>
            <a:pPr lvl="1"/>
            <a:r>
              <a:rPr lang="nl-NL" dirty="0"/>
              <a:t>Loop door de code en run deze (Geen presentatie nodig – gebruik template)</a:t>
            </a:r>
          </a:p>
          <a:p>
            <a:pPr lvl="1"/>
            <a:r>
              <a:rPr lang="nl-NL" dirty="0"/>
              <a:t>Laat visualisaties zien die je gemaakt en verklaar je keuzes</a:t>
            </a:r>
          </a:p>
          <a:p>
            <a:pPr lvl="1"/>
            <a:r>
              <a:rPr lang="nl-NL" dirty="0"/>
              <a:t>+/- 10 minuten presentatie</a:t>
            </a:r>
          </a:p>
          <a:p>
            <a:pPr lvl="1"/>
            <a:r>
              <a:rPr lang="nl-NL" dirty="0"/>
              <a:t>5 minuten voor vragen en feedback van andere groepen</a:t>
            </a:r>
          </a:p>
          <a:p>
            <a:pPr marL="257175" lvl="1" indent="0">
              <a:buNone/>
            </a:pPr>
            <a:endParaRPr lang="nl-NL" dirty="0"/>
          </a:p>
          <a:p>
            <a:pPr marL="257175" lvl="1" indent="0">
              <a:buNone/>
            </a:pPr>
            <a:r>
              <a:rPr lang="nl-NL" dirty="0"/>
              <a:t>Tijdstippen voor presentaties volgen nog</a:t>
            </a:r>
            <a:endParaRPr lang="en-GB" dirty="0"/>
          </a:p>
          <a:p>
            <a:endParaRPr lang="en-GB" dirty="0"/>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10</a:t>
            </a:fld>
            <a:endParaRPr lang="nl-NL"/>
          </a:p>
        </p:txBody>
      </p:sp>
    </p:spTree>
    <p:extLst>
      <p:ext uri="{BB962C8B-B14F-4D97-AF65-F5344CB8AC3E}">
        <p14:creationId xmlns:p14="http://schemas.microsoft.com/office/powerpoint/2010/main" val="138525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Feedback</a:t>
            </a:r>
            <a:endParaRPr lang="en-GB"/>
          </a:p>
        </p:txBody>
      </p:sp>
      <p:sp>
        <p:nvSpPr>
          <p:cNvPr id="3" name="Tijdelijke aanduiding voor inhoud 2"/>
          <p:cNvSpPr>
            <a:spLocks noGrp="1"/>
          </p:cNvSpPr>
          <p:nvPr>
            <p:ph sz="half" idx="1"/>
          </p:nvPr>
        </p:nvSpPr>
        <p:spPr/>
        <p:txBody>
          <a:bodyPr>
            <a:normAutofit fontScale="92500" lnSpcReduction="10000"/>
          </a:bodyPr>
          <a:lstStyle/>
          <a:p>
            <a:r>
              <a:rPr lang="nl-NL" dirty="0"/>
              <a:t>Analyseer en beoordeel de code van 2 andere groepen</a:t>
            </a:r>
          </a:p>
          <a:p>
            <a:pPr marL="0" indent="0">
              <a:buNone/>
            </a:pPr>
            <a:endParaRPr lang="nl-NL" dirty="0"/>
          </a:p>
          <a:p>
            <a:pPr marL="0" indent="0">
              <a:buNone/>
            </a:pPr>
            <a:r>
              <a:rPr lang="nl-NL" dirty="0"/>
              <a:t>Criteria</a:t>
            </a:r>
          </a:p>
          <a:p>
            <a:pPr>
              <a:buFontTx/>
              <a:buChar char="-"/>
            </a:pPr>
            <a:r>
              <a:rPr lang="nl-NL" dirty="0"/>
              <a:t>Hoe goed is algoritme?</a:t>
            </a:r>
          </a:p>
          <a:p>
            <a:pPr>
              <a:buFontTx/>
              <a:buChar char="-"/>
            </a:pPr>
            <a:r>
              <a:rPr lang="nl-NL" dirty="0"/>
              <a:t>Wat is de kwaliteit van de code?</a:t>
            </a:r>
          </a:p>
          <a:p>
            <a:pPr>
              <a:buFontTx/>
              <a:buChar char="-"/>
            </a:pPr>
            <a:r>
              <a:rPr lang="nl-NL" dirty="0"/>
              <a:t>Wordt de code helder gepresenteerd?</a:t>
            </a:r>
          </a:p>
          <a:p>
            <a:pPr>
              <a:buFontTx/>
              <a:buChar char="-"/>
            </a:pPr>
            <a:r>
              <a:rPr lang="nl-NL" dirty="0"/>
              <a:t>In welke mate is gebruikt gemaakt van externe bronnen?</a:t>
            </a:r>
          </a:p>
          <a:p>
            <a:pPr marL="0" indent="0">
              <a:buNone/>
            </a:pPr>
            <a:endParaRPr lang="nl-NL" dirty="0"/>
          </a:p>
          <a:p>
            <a:r>
              <a:rPr lang="nl-NL" dirty="0"/>
              <a:t>Score (onvoldoende-voldoende-goed-uitstekend) op elk punt </a:t>
            </a:r>
          </a:p>
          <a:p>
            <a:r>
              <a:rPr lang="nl-NL" dirty="0"/>
              <a:t>Motiveer je score</a:t>
            </a:r>
          </a:p>
          <a:p>
            <a:r>
              <a:rPr lang="nl-NL" dirty="0"/>
              <a:t>Indienen voor 22 februari 17:00</a:t>
            </a:r>
          </a:p>
          <a:p>
            <a:r>
              <a:rPr lang="nl-NL" dirty="0"/>
              <a:t>Feedback formulier wordt beschikbaar gesteld</a:t>
            </a:r>
            <a:endParaRPr lang="en-GB" dirty="0"/>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11</a:t>
            </a:fld>
            <a:endParaRPr lang="nl-NL"/>
          </a:p>
        </p:txBody>
      </p:sp>
    </p:spTree>
    <p:extLst>
      <p:ext uri="{BB962C8B-B14F-4D97-AF65-F5344CB8AC3E}">
        <p14:creationId xmlns:p14="http://schemas.microsoft.com/office/powerpoint/2010/main" val="342904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Beoordeling</a:t>
            </a:r>
            <a:endParaRPr lang="en-GB"/>
          </a:p>
        </p:txBody>
      </p:sp>
      <p:sp>
        <p:nvSpPr>
          <p:cNvPr id="3" name="Tijdelijke aanduiding voor inhoud 2"/>
          <p:cNvSpPr>
            <a:spLocks noGrp="1"/>
          </p:cNvSpPr>
          <p:nvPr>
            <p:ph sz="half" idx="1"/>
          </p:nvPr>
        </p:nvSpPr>
        <p:spPr/>
        <p:txBody>
          <a:bodyPr/>
          <a:lstStyle/>
          <a:p>
            <a:pPr marL="0" indent="0">
              <a:buNone/>
            </a:pPr>
            <a:endParaRPr lang="nl-NL"/>
          </a:p>
          <a:p>
            <a:pPr marL="0" indent="0">
              <a:buNone/>
            </a:pPr>
            <a:endParaRPr lang="en-GB"/>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12</a:t>
            </a:fld>
            <a:endParaRPr lang="nl-NL"/>
          </a:p>
        </p:txBody>
      </p:sp>
      <p:graphicFrame>
        <p:nvGraphicFramePr>
          <p:cNvPr id="5" name="Tabel 4"/>
          <p:cNvGraphicFramePr>
            <a:graphicFrameLocks noGrp="1"/>
          </p:cNvGraphicFramePr>
          <p:nvPr>
            <p:extLst>
              <p:ext uri="{D42A27DB-BD31-4B8C-83A1-F6EECF244321}">
                <p14:modId xmlns:p14="http://schemas.microsoft.com/office/powerpoint/2010/main" val="374615375"/>
              </p:ext>
            </p:extLst>
          </p:nvPr>
        </p:nvGraphicFramePr>
        <p:xfrm>
          <a:off x="2205681" y="1862731"/>
          <a:ext cx="5029200" cy="1435155"/>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400194">
                <a:tc>
                  <a:txBody>
                    <a:bodyPr/>
                    <a:lstStyle/>
                    <a:p>
                      <a:r>
                        <a:rPr lang="nl-NL" sz="1800"/>
                        <a:t>Content (75%)</a:t>
                      </a:r>
                      <a:endParaRPr lang="en-GB" sz="1800"/>
                    </a:p>
                  </a:txBody>
                  <a:tcPr marL="68580" marR="68580" marT="34290" marB="34290"/>
                </a:tc>
                <a:tc>
                  <a:txBody>
                    <a:bodyPr/>
                    <a:lstStyle/>
                    <a:p>
                      <a:r>
                        <a:rPr lang="nl-NL" sz="1800"/>
                        <a:t>Feedback (25%)</a:t>
                      </a:r>
                      <a:endParaRPr lang="en-GB" sz="1800"/>
                    </a:p>
                  </a:txBody>
                  <a:tcPr marL="68580" marR="68580" marT="34290" marB="34290"/>
                </a:tc>
                <a:extLst>
                  <a:ext uri="{0D108BD9-81ED-4DB2-BD59-A6C34878D82A}">
                    <a16:rowId xmlns:a16="http://schemas.microsoft.com/office/drawing/2014/main" val="10000"/>
                  </a:ext>
                </a:extLst>
              </a:tr>
              <a:tr h="417741">
                <a:tc>
                  <a:txBody>
                    <a:bodyPr/>
                    <a:lstStyle/>
                    <a:p>
                      <a:r>
                        <a:rPr lang="nl-NL" sz="1800"/>
                        <a:t>50% oordeel</a:t>
                      </a:r>
                      <a:r>
                        <a:rPr lang="nl-NL" sz="1800" baseline="0"/>
                        <a:t> docent</a:t>
                      </a:r>
                      <a:endParaRPr lang="en-GB" sz="1800"/>
                    </a:p>
                  </a:txBody>
                  <a:tcPr marL="68580" marR="68580" marT="34290" marB="34290"/>
                </a:tc>
                <a:tc>
                  <a:txBody>
                    <a:bodyPr/>
                    <a:lstStyle/>
                    <a:p>
                      <a:r>
                        <a:rPr lang="nl-NL" sz="1800"/>
                        <a:t>100% oordeel docent</a:t>
                      </a:r>
                      <a:endParaRPr lang="en-GB" sz="1800"/>
                    </a:p>
                  </a:txBody>
                  <a:tcPr marL="68580" marR="68580" marT="34290" marB="34290"/>
                </a:tc>
                <a:extLst>
                  <a:ext uri="{0D108BD9-81ED-4DB2-BD59-A6C34878D82A}">
                    <a16:rowId xmlns:a16="http://schemas.microsoft.com/office/drawing/2014/main" val="10001"/>
                  </a:ext>
                </a:extLst>
              </a:tr>
              <a:tr h="417741">
                <a:tc>
                  <a:txBody>
                    <a:bodyPr/>
                    <a:lstStyle/>
                    <a:p>
                      <a:r>
                        <a:rPr lang="nl-NL" sz="1800"/>
                        <a:t>50% oordeel andere groepen</a:t>
                      </a:r>
                      <a:endParaRPr lang="en-GB" sz="1800"/>
                    </a:p>
                  </a:txBody>
                  <a:tcPr marL="68580" marR="68580" marT="34290" marB="34290"/>
                </a:tc>
                <a:tc>
                  <a:txBody>
                    <a:bodyPr/>
                    <a:lstStyle/>
                    <a:p>
                      <a:endParaRPr lang="en-GB" sz="1800"/>
                    </a:p>
                  </a:txBody>
                  <a:tcPr marL="68580" marR="68580" marT="34290" marB="34290"/>
                </a:tc>
                <a:extLst>
                  <a:ext uri="{0D108BD9-81ED-4DB2-BD59-A6C34878D82A}">
                    <a16:rowId xmlns:a16="http://schemas.microsoft.com/office/drawing/2014/main" val="10002"/>
                  </a:ext>
                </a:extLst>
              </a:tr>
            </a:tbl>
          </a:graphicData>
        </a:graphic>
      </p:graphicFrame>
      <p:sp>
        <p:nvSpPr>
          <p:cNvPr id="6" name="Tekstvak 5"/>
          <p:cNvSpPr txBox="1"/>
          <p:nvPr/>
        </p:nvSpPr>
        <p:spPr>
          <a:xfrm>
            <a:off x="2205682" y="3472249"/>
            <a:ext cx="3626708" cy="646331"/>
          </a:xfrm>
          <a:prstGeom prst="rect">
            <a:avLst/>
          </a:prstGeom>
          <a:noFill/>
        </p:spPr>
        <p:txBody>
          <a:bodyPr wrap="square" rtlCol="0">
            <a:spAutoFit/>
          </a:bodyPr>
          <a:lstStyle/>
          <a:p>
            <a:r>
              <a:rPr lang="nl-NL"/>
              <a:t>+1 punt voor de groep die de hoogste score heeft</a:t>
            </a:r>
            <a:endParaRPr lang="en-GB"/>
          </a:p>
        </p:txBody>
      </p:sp>
    </p:spTree>
    <p:extLst>
      <p:ext uri="{BB962C8B-B14F-4D97-AF65-F5344CB8AC3E}">
        <p14:creationId xmlns:p14="http://schemas.microsoft.com/office/powerpoint/2010/main" val="15618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7170" y="440902"/>
            <a:ext cx="8496300" cy="1108357"/>
          </a:xfrm>
        </p:spPr>
        <p:txBody>
          <a:bodyPr/>
          <a:lstStyle/>
          <a:p>
            <a:r>
              <a:rPr lang="nl-NL" dirty="0"/>
              <a:t>Feedback criteria (IDS)</a:t>
            </a:r>
            <a:endParaRPr lang="en-GB" dirty="0"/>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13</a:t>
            </a:fld>
            <a:endParaRPr lang="nl-NL"/>
          </a:p>
        </p:txBody>
      </p:sp>
      <p:graphicFrame>
        <p:nvGraphicFramePr>
          <p:cNvPr id="6" name="Tabel 5"/>
          <p:cNvGraphicFramePr>
            <a:graphicFrameLocks noGrp="1"/>
          </p:cNvGraphicFramePr>
          <p:nvPr>
            <p:extLst>
              <p:ext uri="{D42A27DB-BD31-4B8C-83A1-F6EECF244321}">
                <p14:modId xmlns:p14="http://schemas.microsoft.com/office/powerpoint/2010/main" val="2291240670"/>
              </p:ext>
            </p:extLst>
          </p:nvPr>
        </p:nvGraphicFramePr>
        <p:xfrm>
          <a:off x="430530" y="1120716"/>
          <a:ext cx="7309621" cy="3692525"/>
        </p:xfrm>
        <a:graphic>
          <a:graphicData uri="http://schemas.openxmlformats.org/drawingml/2006/table">
            <a:tbl>
              <a:tblPr firstRow="1" firstCol="1" bandRow="1">
                <a:tableStyleId>{5C22544A-7EE6-4342-B048-85BDC9FD1C3A}</a:tableStyleId>
              </a:tblPr>
              <a:tblGrid>
                <a:gridCol w="1151946">
                  <a:extLst>
                    <a:ext uri="{9D8B030D-6E8A-4147-A177-3AD203B41FA5}">
                      <a16:colId xmlns:a16="http://schemas.microsoft.com/office/drawing/2014/main" val="20000"/>
                    </a:ext>
                  </a:extLst>
                </a:gridCol>
                <a:gridCol w="1288947">
                  <a:extLst>
                    <a:ext uri="{9D8B030D-6E8A-4147-A177-3AD203B41FA5}">
                      <a16:colId xmlns:a16="http://schemas.microsoft.com/office/drawing/2014/main" val="20001"/>
                    </a:ext>
                  </a:extLst>
                </a:gridCol>
                <a:gridCol w="1333011">
                  <a:extLst>
                    <a:ext uri="{9D8B030D-6E8A-4147-A177-3AD203B41FA5}">
                      <a16:colId xmlns:a16="http://schemas.microsoft.com/office/drawing/2014/main" val="20002"/>
                    </a:ext>
                  </a:extLst>
                </a:gridCol>
                <a:gridCol w="1628655">
                  <a:extLst>
                    <a:ext uri="{9D8B030D-6E8A-4147-A177-3AD203B41FA5}">
                      <a16:colId xmlns:a16="http://schemas.microsoft.com/office/drawing/2014/main" val="20003"/>
                    </a:ext>
                  </a:extLst>
                </a:gridCol>
                <a:gridCol w="1907062">
                  <a:extLst>
                    <a:ext uri="{9D8B030D-6E8A-4147-A177-3AD203B41FA5}">
                      <a16:colId xmlns:a16="http://schemas.microsoft.com/office/drawing/2014/main" val="20004"/>
                    </a:ext>
                  </a:extLst>
                </a:gridCol>
              </a:tblGrid>
              <a:tr h="357446">
                <a:tc>
                  <a:txBody>
                    <a:bodyPr/>
                    <a:lstStyle/>
                    <a:p>
                      <a:pPr>
                        <a:lnSpc>
                          <a:spcPct val="107000"/>
                        </a:lnSpc>
                        <a:spcAft>
                          <a:spcPts val="0"/>
                        </a:spcAft>
                      </a:pP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dirty="0" err="1">
                          <a:effectLst/>
                        </a:rPr>
                        <a:t>Onvoldoende</a:t>
                      </a:r>
                      <a:r>
                        <a:rPr lang="en-US" sz="1200" dirty="0">
                          <a:effectLst/>
                        </a:rPr>
                        <a:t> (</a:t>
                      </a:r>
                      <a:r>
                        <a:rPr lang="en-US" sz="1200" dirty="0" err="1">
                          <a:effectLst/>
                        </a:rPr>
                        <a:t>cijfer</a:t>
                      </a:r>
                      <a:r>
                        <a:rPr lang="en-US" sz="1200" dirty="0">
                          <a:effectLst/>
                        </a:rPr>
                        <a:t> 4.5)</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dirty="0" err="1">
                          <a:effectLst/>
                        </a:rPr>
                        <a:t>Voldoende</a:t>
                      </a:r>
                      <a:r>
                        <a:rPr lang="en-US" sz="1200" dirty="0">
                          <a:effectLst/>
                        </a:rPr>
                        <a:t> (</a:t>
                      </a:r>
                      <a:r>
                        <a:rPr lang="en-US" sz="1200" dirty="0" err="1">
                          <a:effectLst/>
                        </a:rPr>
                        <a:t>cijfer</a:t>
                      </a:r>
                      <a:r>
                        <a:rPr lang="en-US" sz="1200" dirty="0">
                          <a:effectLst/>
                        </a:rPr>
                        <a:t> 6)</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dirty="0" err="1">
                          <a:effectLst/>
                        </a:rPr>
                        <a:t>Goed</a:t>
                      </a:r>
                      <a:r>
                        <a:rPr lang="en-US" sz="1200" dirty="0">
                          <a:effectLst/>
                        </a:rPr>
                        <a:t> (</a:t>
                      </a:r>
                      <a:r>
                        <a:rPr lang="en-US" sz="1200" dirty="0" err="1">
                          <a:effectLst/>
                        </a:rPr>
                        <a:t>cijfer</a:t>
                      </a:r>
                      <a:r>
                        <a:rPr lang="en-US" sz="1200" dirty="0">
                          <a:effectLst/>
                        </a:rPr>
                        <a:t> 7.5)</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dirty="0" err="1">
                          <a:effectLst/>
                        </a:rPr>
                        <a:t>Uitstekend</a:t>
                      </a:r>
                      <a:r>
                        <a:rPr lang="en-US" sz="1200" dirty="0">
                          <a:effectLst/>
                        </a:rPr>
                        <a:t> (</a:t>
                      </a:r>
                      <a:r>
                        <a:rPr lang="en-US" sz="1200" dirty="0" err="1">
                          <a:effectLst/>
                        </a:rPr>
                        <a:t>cijfer</a:t>
                      </a:r>
                      <a:r>
                        <a:rPr lang="en-US" sz="1200" dirty="0">
                          <a:effectLst/>
                        </a:rPr>
                        <a:t> 9)</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0"/>
                  </a:ext>
                </a:extLst>
              </a:tr>
              <a:tr h="1271222">
                <a:tc>
                  <a:txBody>
                    <a:bodyPr/>
                    <a:lstStyle/>
                    <a:p>
                      <a:pPr>
                        <a:lnSpc>
                          <a:spcPct val="107000"/>
                        </a:lnSpc>
                        <a:spcAft>
                          <a:spcPts val="0"/>
                        </a:spcAft>
                      </a:pPr>
                      <a:r>
                        <a:rPr lang="en-US" sz="1200" dirty="0" err="1">
                          <a:effectLst/>
                        </a:rPr>
                        <a:t>Algoritme</a:t>
                      </a:r>
                      <a:r>
                        <a:rPr lang="en-US" sz="1200" dirty="0">
                          <a:effectLst/>
                        </a:rPr>
                        <a:t> (IDS)</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geen eigen ideeën uitgeprobeerd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één idee uitgewerkt tot een voorspelling en heeft deze op </a:t>
                      </a:r>
                      <a:r>
                        <a:rPr lang="nl-NL" sz="1200" dirty="0" err="1">
                          <a:effectLst/>
                        </a:rPr>
                        <a:t>kaggle</a:t>
                      </a:r>
                      <a:r>
                        <a:rPr lang="nl-NL" sz="1200" dirty="0">
                          <a:effectLst/>
                        </a:rPr>
                        <a:t> ingevoerd</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meerdere ideeën uitgewerkt en met elkaar vergeleken door de score op </a:t>
                      </a:r>
                      <a:r>
                        <a:rPr lang="nl-NL" sz="1200" dirty="0" err="1">
                          <a:effectLst/>
                        </a:rPr>
                        <a:t>kaggle</a:t>
                      </a:r>
                      <a:r>
                        <a:rPr lang="nl-NL" sz="1200" dirty="0">
                          <a:effectLst/>
                        </a:rPr>
                        <a:t> te vergelijken</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meerdere ideeën uitgewerkt en heeft binnen een methode ontwikkeld om de kwaliteit van de voorspelling te evalueren op de train set</a:t>
                      </a:r>
                    </a:p>
                    <a:p>
                      <a:pPr>
                        <a:lnSpc>
                          <a:spcPct val="107000"/>
                        </a:lnSpc>
                        <a:spcAft>
                          <a:spcPts val="0"/>
                        </a:spcAft>
                      </a:pP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1"/>
                  </a:ext>
                </a:extLst>
              </a:tr>
              <a:tr h="1636733">
                <a:tc>
                  <a:txBody>
                    <a:bodyPr/>
                    <a:lstStyle/>
                    <a:p>
                      <a:pPr>
                        <a:lnSpc>
                          <a:spcPct val="107000"/>
                        </a:lnSpc>
                        <a:spcAft>
                          <a:spcPts val="0"/>
                        </a:spcAft>
                      </a:pPr>
                      <a:r>
                        <a:rPr lang="nl-NL" sz="1200" dirty="0">
                          <a:effectLst/>
                        </a:rPr>
                        <a:t>Programmeren (IDS)</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Het script geeft foutmeldingen wanneer het wordt uitgevoerd</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Het script geeft geen foutmeldingen maar is ongestructureerd en er wordt gebruik gemaakt van onlogische of onhandige functies</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Het script geeft geen foutmeldingen, is opgebouwd volgens het template en er wordt gebruik gemaakt van de functies die geleerd zijn in het college. Er mogen extra tussenstappen in het script staan.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Het script geeft geen foutmeldingen en is opgebouwd volgens het template met uitgebreide uitleg (</a:t>
                      </a:r>
                      <a:r>
                        <a:rPr lang="nl-NL" sz="1200" dirty="0" err="1">
                          <a:effectLst/>
                        </a:rPr>
                        <a:t>comments</a:t>
                      </a:r>
                      <a:r>
                        <a:rPr lang="nl-NL" sz="1200" dirty="0">
                          <a:effectLst/>
                        </a:rPr>
                        <a:t>). Er wordt gebruik gemaakt van meer geavanceerde functies dan geleerd in het college en zonder onnodige </a:t>
                      </a:r>
                      <a:r>
                        <a:rPr lang="nl-NL" sz="1200" dirty="0" err="1">
                          <a:effectLst/>
                        </a:rPr>
                        <a:t>tussen-stappen</a:t>
                      </a:r>
                      <a:r>
                        <a:rPr lang="nl-NL" sz="1200" dirty="0">
                          <a:effectLst/>
                        </a:rPr>
                        <a:t>.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9875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Feedback criteria (IDS)</a:t>
            </a:r>
            <a:endParaRPr lang="en-GB"/>
          </a:p>
        </p:txBody>
      </p:sp>
      <p:graphicFrame>
        <p:nvGraphicFramePr>
          <p:cNvPr id="5" name="Tijdelijke aanduiding voor inhoud 4"/>
          <p:cNvGraphicFramePr>
            <a:graphicFrameLocks noGrp="1"/>
          </p:cNvGraphicFramePr>
          <p:nvPr>
            <p:ph sz="half" idx="1"/>
            <p:extLst>
              <p:ext uri="{D42A27DB-BD31-4B8C-83A1-F6EECF244321}">
                <p14:modId xmlns:p14="http://schemas.microsoft.com/office/powerpoint/2010/main" val="3736302182"/>
              </p:ext>
            </p:extLst>
          </p:nvPr>
        </p:nvGraphicFramePr>
        <p:xfrm>
          <a:off x="764382" y="1650371"/>
          <a:ext cx="7643811" cy="3142190"/>
        </p:xfrm>
        <a:graphic>
          <a:graphicData uri="http://schemas.openxmlformats.org/drawingml/2006/table">
            <a:tbl>
              <a:tblPr firstRow="1" firstCol="1" bandRow="1">
                <a:tableStyleId>{5C22544A-7EE6-4342-B048-85BDC9FD1C3A}</a:tableStyleId>
              </a:tblPr>
              <a:tblGrid>
                <a:gridCol w="1081516">
                  <a:extLst>
                    <a:ext uri="{9D8B030D-6E8A-4147-A177-3AD203B41FA5}">
                      <a16:colId xmlns:a16="http://schemas.microsoft.com/office/drawing/2014/main" val="20000"/>
                    </a:ext>
                  </a:extLst>
                </a:gridCol>
                <a:gridCol w="1470972">
                  <a:extLst>
                    <a:ext uri="{9D8B030D-6E8A-4147-A177-3AD203B41FA5}">
                      <a16:colId xmlns:a16="http://schemas.microsoft.com/office/drawing/2014/main" val="20001"/>
                    </a:ext>
                  </a:extLst>
                </a:gridCol>
                <a:gridCol w="1393955">
                  <a:extLst>
                    <a:ext uri="{9D8B030D-6E8A-4147-A177-3AD203B41FA5}">
                      <a16:colId xmlns:a16="http://schemas.microsoft.com/office/drawing/2014/main" val="20002"/>
                    </a:ext>
                  </a:extLst>
                </a:gridCol>
                <a:gridCol w="1703116">
                  <a:extLst>
                    <a:ext uri="{9D8B030D-6E8A-4147-A177-3AD203B41FA5}">
                      <a16:colId xmlns:a16="http://schemas.microsoft.com/office/drawing/2014/main" val="20003"/>
                    </a:ext>
                  </a:extLst>
                </a:gridCol>
                <a:gridCol w="1994252">
                  <a:extLst>
                    <a:ext uri="{9D8B030D-6E8A-4147-A177-3AD203B41FA5}">
                      <a16:colId xmlns:a16="http://schemas.microsoft.com/office/drawing/2014/main" val="20004"/>
                    </a:ext>
                  </a:extLst>
                </a:gridCol>
              </a:tblGrid>
              <a:tr h="354159">
                <a:tc>
                  <a:txBody>
                    <a:bodyPr/>
                    <a:lstStyle/>
                    <a:p>
                      <a:pPr>
                        <a:lnSpc>
                          <a:spcPct val="107000"/>
                        </a:lnSpc>
                        <a:spcAft>
                          <a:spcPts val="0"/>
                        </a:spcAft>
                      </a:pPr>
                      <a:r>
                        <a:rPr lang="nl-NL" sz="1200">
                          <a:effectLst/>
                        </a:rPr>
                        <a:t> </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Onvoldoende</a:t>
                      </a:r>
                      <a:r>
                        <a:rPr lang="en-US" sz="1200">
                          <a:effectLst/>
                        </a:rPr>
                        <a:t> (</a:t>
                      </a:r>
                      <a:r>
                        <a:rPr lang="en-US" sz="1200" err="1">
                          <a:effectLst/>
                        </a:rPr>
                        <a:t>cijfer</a:t>
                      </a:r>
                      <a:r>
                        <a:rPr lang="en-US" sz="1200">
                          <a:effectLst/>
                        </a:rPr>
                        <a:t> 4.5)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Voldoende</a:t>
                      </a:r>
                      <a:r>
                        <a:rPr lang="en-US" sz="1200">
                          <a:effectLst/>
                        </a:rPr>
                        <a:t> (</a:t>
                      </a:r>
                      <a:r>
                        <a:rPr lang="en-US" sz="1200" err="1">
                          <a:effectLst/>
                        </a:rPr>
                        <a:t>cijfer</a:t>
                      </a:r>
                      <a:r>
                        <a:rPr lang="en-US" sz="1200">
                          <a:effectLst/>
                        </a:rPr>
                        <a:t> 6)</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Goed</a:t>
                      </a:r>
                      <a:r>
                        <a:rPr lang="en-US" sz="1200">
                          <a:effectLst/>
                        </a:rPr>
                        <a:t> (</a:t>
                      </a:r>
                      <a:r>
                        <a:rPr lang="en-US" sz="1200" err="1">
                          <a:effectLst/>
                        </a:rPr>
                        <a:t>cijfer</a:t>
                      </a:r>
                      <a:r>
                        <a:rPr lang="en-US" sz="1200">
                          <a:effectLst/>
                        </a:rPr>
                        <a:t> 7.5)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Uitstekend</a:t>
                      </a:r>
                      <a:r>
                        <a:rPr lang="en-US" sz="1200">
                          <a:effectLst/>
                        </a:rPr>
                        <a:t> (</a:t>
                      </a:r>
                      <a:r>
                        <a:rPr lang="en-US" sz="1200" err="1">
                          <a:effectLst/>
                        </a:rPr>
                        <a:t>cijfer</a:t>
                      </a:r>
                      <a:r>
                        <a:rPr lang="en-US" sz="1200">
                          <a:effectLst/>
                        </a:rPr>
                        <a:t> 9)</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0"/>
                  </a:ext>
                </a:extLst>
              </a:tr>
              <a:tr h="1548112">
                <a:tc>
                  <a:txBody>
                    <a:bodyPr/>
                    <a:lstStyle/>
                    <a:p>
                      <a:pPr>
                        <a:lnSpc>
                          <a:spcPct val="107000"/>
                        </a:lnSpc>
                        <a:spcAft>
                          <a:spcPts val="0"/>
                        </a:spcAft>
                      </a:pPr>
                      <a:r>
                        <a:rPr lang="nl-NL" sz="1200">
                          <a:effectLst/>
                        </a:rPr>
                        <a:t>Presentatie (IDS)</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Kan het algoritme en de stappen in het script niet uitleggen.</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Kan het algoritme en de stappen in het script uitleggen, maar kan niet reflecteren op wat er goed en minder goed ging.</a:t>
                      </a:r>
                    </a:p>
                    <a:p>
                      <a:pPr>
                        <a:lnSpc>
                          <a:spcPct val="107000"/>
                        </a:lnSpc>
                        <a:spcAft>
                          <a:spcPts val="0"/>
                        </a:spcAft>
                      </a:pP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Kan het algoritme en de stappen in het script uitleggen en kan vertellen waarom deze zijn gekozen en wat er mogelijk verbeterd zou kunnen worden.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Kan op hoog niveau het algoritme uitleggen en welke stappen er in het script zijn uitgevoerd en hoe deze werken. Kan goed antwoorden op verdiepende vragen.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1"/>
                  </a:ext>
                </a:extLst>
              </a:tr>
              <a:tr h="1202392">
                <a:tc>
                  <a:txBody>
                    <a:bodyPr/>
                    <a:lstStyle/>
                    <a:p>
                      <a:pPr>
                        <a:lnSpc>
                          <a:spcPct val="107000"/>
                        </a:lnSpc>
                        <a:spcAft>
                          <a:spcPts val="0"/>
                        </a:spcAft>
                      </a:pPr>
                      <a:r>
                        <a:rPr lang="nl-NL" sz="1200" dirty="0">
                          <a:effectLst/>
                        </a:rPr>
                        <a:t>Externe bronnen </a:t>
                      </a:r>
                      <a:endParaRPr lang="en-GB" sz="1200" dirty="0">
                        <a:effectLst/>
                      </a:endParaRPr>
                    </a:p>
                    <a:p>
                      <a:pPr>
                        <a:lnSpc>
                          <a:spcPct val="107000"/>
                        </a:lnSpc>
                        <a:spcAft>
                          <a:spcPts val="0"/>
                        </a:spcAft>
                      </a:pPr>
                      <a:r>
                        <a:rPr lang="nl-NL" sz="1200" dirty="0">
                          <a:effectLst/>
                        </a:rPr>
                        <a:t> (IDS)</a:t>
                      </a:r>
                      <a:endParaRPr lang="en-GB" sz="1200" dirty="0">
                        <a:effectLst/>
                      </a:endParaRPr>
                    </a:p>
                    <a:p>
                      <a:pPr>
                        <a:lnSpc>
                          <a:spcPct val="107000"/>
                        </a:lnSpc>
                        <a:spcAft>
                          <a:spcPts val="0"/>
                        </a:spcAft>
                      </a:pPr>
                      <a:r>
                        <a:rPr lang="nl-NL" sz="1200" dirty="0">
                          <a:effectLst/>
                        </a:rPr>
                        <a:t>(</a:t>
                      </a:r>
                      <a:r>
                        <a:rPr lang="nl-NL" sz="1200" dirty="0" err="1">
                          <a:effectLst/>
                        </a:rPr>
                        <a:t>kaggle</a:t>
                      </a:r>
                      <a:r>
                        <a:rPr lang="nl-NL" sz="1200" dirty="0">
                          <a:effectLst/>
                        </a:rPr>
                        <a:t> </a:t>
                      </a:r>
                      <a:r>
                        <a:rPr lang="nl-NL" sz="1200" dirty="0" err="1">
                          <a:effectLst/>
                        </a:rPr>
                        <a:t>kernels</a:t>
                      </a:r>
                      <a:r>
                        <a:rPr lang="nl-NL" sz="1200" dirty="0">
                          <a:effectLst/>
                        </a:rPr>
                        <a:t>, stackoverflow)</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geen gebruik gemaakt van externe bronnen</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code van één of meer externe bronnen gekopieerd. zonder wijzingen of uitleg.</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één of meer externe bronnen gebruikt en de code aangepast naar de eigen context of geeft uitleg over de werking van de code</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nl-NL" sz="1200" dirty="0">
                          <a:effectLst/>
                        </a:rPr>
                        <a:t>Heeft code van meerdere externe bronnen samengevoegd en aangepast aan de eigen context. Geeft ook uitleg over de werking van de code.</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0002"/>
                  </a:ext>
                </a:extLst>
              </a:tr>
            </a:tbl>
          </a:graphicData>
        </a:graphic>
      </p:graphicFrame>
      <p:sp>
        <p:nvSpPr>
          <p:cNvPr id="4" name="Tijdelijke aanduiding voor dianummer 3"/>
          <p:cNvSpPr>
            <a:spLocks noGrp="1"/>
          </p:cNvSpPr>
          <p:nvPr>
            <p:ph type="sldNum" sz="quarter" idx="11"/>
          </p:nvPr>
        </p:nvSpPr>
        <p:spPr/>
        <p:txBody>
          <a:bodyPr/>
          <a:lstStyle/>
          <a:p>
            <a:fld id="{D7B78C02-9663-8F41-9A9C-C254456693DC}" type="slidenum">
              <a:rPr lang="nl-NL" smtClean="0"/>
              <a:pPr/>
              <a:t>14</a:t>
            </a:fld>
            <a:endParaRPr lang="nl-NL"/>
          </a:p>
        </p:txBody>
      </p:sp>
    </p:spTree>
    <p:extLst>
      <p:ext uri="{BB962C8B-B14F-4D97-AF65-F5344CB8AC3E}">
        <p14:creationId xmlns:p14="http://schemas.microsoft.com/office/powerpoint/2010/main" val="3814723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48D5AD-7AF7-4F6F-84AA-9360921A0738}"/>
              </a:ext>
            </a:extLst>
          </p:cNvPr>
          <p:cNvSpPr>
            <a:spLocks noGrp="1"/>
          </p:cNvSpPr>
          <p:nvPr>
            <p:ph type="title"/>
          </p:nvPr>
        </p:nvSpPr>
        <p:spPr/>
        <p:txBody>
          <a:bodyPr/>
          <a:lstStyle/>
          <a:p>
            <a:r>
              <a:rPr lang="nl-NL"/>
              <a:t>Feedback criteria (VA)</a:t>
            </a:r>
          </a:p>
        </p:txBody>
      </p:sp>
      <p:graphicFrame>
        <p:nvGraphicFramePr>
          <p:cNvPr id="5" name="Tijdelijke aanduiding voor inhoud 4">
            <a:extLst>
              <a:ext uri="{FF2B5EF4-FFF2-40B4-BE49-F238E27FC236}">
                <a16:creationId xmlns:a16="http://schemas.microsoft.com/office/drawing/2014/main" id="{2F6E8D18-DDFE-4C1E-A5C3-62662DDF89CF}"/>
              </a:ext>
            </a:extLst>
          </p:cNvPr>
          <p:cNvGraphicFramePr>
            <a:graphicFrameLocks noGrp="1"/>
          </p:cNvGraphicFramePr>
          <p:nvPr>
            <p:ph sz="half" idx="1"/>
            <p:extLst>
              <p:ext uri="{D42A27DB-BD31-4B8C-83A1-F6EECF244321}">
                <p14:modId xmlns:p14="http://schemas.microsoft.com/office/powerpoint/2010/main" val="3567364283"/>
              </p:ext>
            </p:extLst>
          </p:nvPr>
        </p:nvGraphicFramePr>
        <p:xfrm>
          <a:off x="434340" y="1524001"/>
          <a:ext cx="8095610" cy="3548576"/>
        </p:xfrm>
        <a:graphic>
          <a:graphicData uri="http://schemas.openxmlformats.org/drawingml/2006/table">
            <a:tbl>
              <a:tblPr firstRow="1" firstCol="1" bandRow="1">
                <a:tableStyleId>{5C22544A-7EE6-4342-B048-85BDC9FD1C3A}</a:tableStyleId>
              </a:tblPr>
              <a:tblGrid>
                <a:gridCol w="1145442">
                  <a:extLst>
                    <a:ext uri="{9D8B030D-6E8A-4147-A177-3AD203B41FA5}">
                      <a16:colId xmlns:a16="http://schemas.microsoft.com/office/drawing/2014/main" val="2462941032"/>
                    </a:ext>
                  </a:extLst>
                </a:gridCol>
                <a:gridCol w="1557915">
                  <a:extLst>
                    <a:ext uri="{9D8B030D-6E8A-4147-A177-3AD203B41FA5}">
                      <a16:colId xmlns:a16="http://schemas.microsoft.com/office/drawing/2014/main" val="129989976"/>
                    </a:ext>
                  </a:extLst>
                </a:gridCol>
                <a:gridCol w="1476347">
                  <a:extLst>
                    <a:ext uri="{9D8B030D-6E8A-4147-A177-3AD203B41FA5}">
                      <a16:colId xmlns:a16="http://schemas.microsoft.com/office/drawing/2014/main" val="1055885812"/>
                    </a:ext>
                  </a:extLst>
                </a:gridCol>
                <a:gridCol w="1803782">
                  <a:extLst>
                    <a:ext uri="{9D8B030D-6E8A-4147-A177-3AD203B41FA5}">
                      <a16:colId xmlns:a16="http://schemas.microsoft.com/office/drawing/2014/main" val="225865418"/>
                    </a:ext>
                  </a:extLst>
                </a:gridCol>
                <a:gridCol w="2112124">
                  <a:extLst>
                    <a:ext uri="{9D8B030D-6E8A-4147-A177-3AD203B41FA5}">
                      <a16:colId xmlns:a16="http://schemas.microsoft.com/office/drawing/2014/main" val="2680913246"/>
                    </a:ext>
                  </a:extLst>
                </a:gridCol>
              </a:tblGrid>
              <a:tr h="587698">
                <a:tc>
                  <a:txBody>
                    <a:bodyPr/>
                    <a:lstStyle/>
                    <a:p>
                      <a:pPr>
                        <a:lnSpc>
                          <a:spcPct val="107000"/>
                        </a:lnSpc>
                        <a:spcAft>
                          <a:spcPts val="0"/>
                        </a:spcAft>
                      </a:pPr>
                      <a:r>
                        <a:rPr lang="nl-NL" sz="1200" dirty="0">
                          <a:effectLst/>
                        </a:rPr>
                        <a:t>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Onvoldoende</a:t>
                      </a:r>
                      <a:r>
                        <a:rPr lang="en-US" sz="1200">
                          <a:effectLst/>
                        </a:rPr>
                        <a:t> (</a:t>
                      </a:r>
                      <a:r>
                        <a:rPr lang="en-US" sz="1200" err="1">
                          <a:effectLst/>
                        </a:rPr>
                        <a:t>cijfer</a:t>
                      </a:r>
                      <a:r>
                        <a:rPr lang="en-US" sz="1200">
                          <a:effectLst/>
                        </a:rPr>
                        <a:t> 4.5)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Voldoende</a:t>
                      </a:r>
                      <a:r>
                        <a:rPr lang="en-US" sz="1200">
                          <a:effectLst/>
                        </a:rPr>
                        <a:t> (</a:t>
                      </a:r>
                      <a:r>
                        <a:rPr lang="en-US" sz="1200" err="1">
                          <a:effectLst/>
                        </a:rPr>
                        <a:t>cijfer</a:t>
                      </a:r>
                      <a:r>
                        <a:rPr lang="en-US" sz="1200">
                          <a:effectLst/>
                        </a:rPr>
                        <a:t> 6)</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Goed</a:t>
                      </a:r>
                      <a:r>
                        <a:rPr lang="en-US" sz="1200">
                          <a:effectLst/>
                        </a:rPr>
                        <a:t> (</a:t>
                      </a:r>
                      <a:r>
                        <a:rPr lang="en-US" sz="1200" err="1">
                          <a:effectLst/>
                        </a:rPr>
                        <a:t>cijfer</a:t>
                      </a:r>
                      <a:r>
                        <a:rPr lang="en-US" sz="1200">
                          <a:effectLst/>
                        </a:rPr>
                        <a:t> 7.5)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Uitstekend</a:t>
                      </a:r>
                      <a:r>
                        <a:rPr lang="en-US" sz="1200">
                          <a:effectLst/>
                        </a:rPr>
                        <a:t> (</a:t>
                      </a:r>
                      <a:r>
                        <a:rPr lang="en-US" sz="1200" err="1">
                          <a:effectLst/>
                        </a:rPr>
                        <a:t>cijfer</a:t>
                      </a:r>
                      <a:r>
                        <a:rPr lang="en-US" sz="1200">
                          <a:effectLst/>
                        </a:rPr>
                        <a:t> 9)</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1251397355"/>
                  </a:ext>
                </a:extLst>
              </a:tr>
              <a:tr h="1397061">
                <a:tc>
                  <a:txBody>
                    <a:bodyPr/>
                    <a:lstStyle/>
                    <a:p>
                      <a:pPr>
                        <a:lnSpc>
                          <a:spcPct val="107000"/>
                        </a:lnSpc>
                        <a:spcAft>
                          <a:spcPts val="800"/>
                        </a:spcAft>
                      </a:pPr>
                      <a:r>
                        <a:rPr lang="nl-NL" sz="1100" dirty="0">
                          <a:effectLst/>
                        </a:rPr>
                        <a:t>1-dimensionale visualisaties (VA)</a:t>
                      </a:r>
                      <a:endParaRPr lang="nl-NL"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geen gebruik gemaakt van 1-dimensionale visualisaties</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een </a:t>
                      </a:r>
                      <a:r>
                        <a:rPr lang="nl-NL" sz="1000" dirty="0" err="1">
                          <a:effectLst/>
                        </a:rPr>
                        <a:t>boxplot</a:t>
                      </a:r>
                      <a:r>
                        <a:rPr lang="nl-NL" sz="1000" dirty="0">
                          <a:effectLst/>
                        </a:rPr>
                        <a:t> en histogram gemaakt. </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een </a:t>
                      </a:r>
                      <a:r>
                        <a:rPr lang="nl-NL" sz="1000" dirty="0" err="1">
                          <a:effectLst/>
                        </a:rPr>
                        <a:t>boxplot</a:t>
                      </a:r>
                      <a:r>
                        <a:rPr lang="nl-NL" sz="1000" dirty="0">
                          <a:effectLst/>
                        </a:rPr>
                        <a:t> en histogram gemaakt met een juist gekozen x-as en y-as label en titel. De student doet een uitspraak over het gemiddelde of mediaan.</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Daarnaast vergelijkt de student meerdere groepen </a:t>
                      </a:r>
                      <a:r>
                        <a:rPr lang="nl-NL" sz="1000" dirty="0" err="1">
                          <a:effectLst/>
                        </a:rPr>
                        <a:t>mbv</a:t>
                      </a:r>
                      <a:r>
                        <a:rPr lang="nl-NL" sz="1000" dirty="0">
                          <a:effectLst/>
                        </a:rPr>
                        <a:t> histogrammen of </a:t>
                      </a:r>
                      <a:r>
                        <a:rPr lang="nl-NL" sz="1000" dirty="0" err="1">
                          <a:effectLst/>
                        </a:rPr>
                        <a:t>boxplots</a:t>
                      </a:r>
                      <a:r>
                        <a:rPr lang="nl-NL" sz="1000" dirty="0">
                          <a:effectLst/>
                        </a:rPr>
                        <a:t> en doet een uitspraak over een mogelijk verschil in gemiddelde of mediaan.</a:t>
                      </a:r>
                    </a:p>
                    <a:p>
                      <a:pPr>
                        <a:lnSpc>
                          <a:spcPct val="107000"/>
                        </a:lnSpc>
                        <a:spcAft>
                          <a:spcPts val="800"/>
                        </a:spcAft>
                      </a:pPr>
                      <a:r>
                        <a:rPr lang="nl-NL" sz="1000" dirty="0">
                          <a:effectLst/>
                        </a:rPr>
                        <a:t>Besluit om variabele/filtering verder te onderzoeken </a:t>
                      </a:r>
                      <a:r>
                        <a:rPr lang="nl-NL" sz="1000" dirty="0" err="1">
                          <a:effectLst/>
                        </a:rPr>
                        <a:t>obv</a:t>
                      </a:r>
                      <a:r>
                        <a:rPr lang="nl-NL" sz="1000" dirty="0">
                          <a:effectLst/>
                        </a:rPr>
                        <a:t> gevonden resultaten.  </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extLst>
                  <a:ext uri="{0D108BD9-81ED-4DB2-BD59-A6C34878D82A}">
                    <a16:rowId xmlns:a16="http://schemas.microsoft.com/office/drawing/2014/main" val="3965921331"/>
                  </a:ext>
                </a:extLst>
              </a:tr>
              <a:tr h="1552793">
                <a:tc>
                  <a:txBody>
                    <a:bodyPr/>
                    <a:lstStyle/>
                    <a:p>
                      <a:pPr>
                        <a:lnSpc>
                          <a:spcPct val="107000"/>
                        </a:lnSpc>
                        <a:spcAft>
                          <a:spcPts val="800"/>
                        </a:spcAft>
                      </a:pPr>
                      <a:r>
                        <a:rPr lang="nl-NL" sz="1100">
                          <a:effectLst/>
                        </a:rPr>
                        <a:t>2-dimensionale visualisatie, </a:t>
                      </a:r>
                      <a:r>
                        <a:rPr lang="nl-NL" sz="1100" err="1">
                          <a:effectLst/>
                        </a:rPr>
                        <a:t>barplot</a:t>
                      </a:r>
                      <a:r>
                        <a:rPr lang="nl-NL" sz="1100">
                          <a:effectLst/>
                        </a:rPr>
                        <a:t> (VA)</a:t>
                      </a:r>
                      <a:endParaRPr lang="nl-NL" sz="110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geen </a:t>
                      </a:r>
                      <a:r>
                        <a:rPr lang="nl-NL" sz="1000" dirty="0" err="1">
                          <a:effectLst/>
                        </a:rPr>
                        <a:t>barplot</a:t>
                      </a:r>
                      <a:r>
                        <a:rPr lang="nl-NL" sz="1000" dirty="0">
                          <a:effectLst/>
                        </a:rPr>
                        <a:t> gemaakt</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een </a:t>
                      </a:r>
                      <a:r>
                        <a:rPr lang="nl-NL" sz="1000" dirty="0" err="1">
                          <a:effectLst/>
                        </a:rPr>
                        <a:t>barplot</a:t>
                      </a:r>
                      <a:r>
                        <a:rPr lang="nl-NL" sz="1000" dirty="0">
                          <a:effectLst/>
                        </a:rPr>
                        <a:t> gemaakt van twee categorische variabelen. Waarvan 1 de legenda is.</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Heeft een </a:t>
                      </a:r>
                      <a:r>
                        <a:rPr lang="nl-NL" sz="1000" dirty="0" err="1">
                          <a:effectLst/>
                        </a:rPr>
                        <a:t>barplot</a:t>
                      </a:r>
                      <a:r>
                        <a:rPr lang="nl-NL" sz="1000" dirty="0">
                          <a:effectLst/>
                        </a:rPr>
                        <a:t> gemaakt van twee categorische variabelen. Waarvan 1 de legenda is. Met een juist gekozen x-as en y-as label en titel.</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800"/>
                        </a:spcAft>
                      </a:pPr>
                      <a:r>
                        <a:rPr lang="nl-NL" sz="1000" dirty="0">
                          <a:effectLst/>
                        </a:rPr>
                        <a:t>Daarnaast doet de student een uitspraak over het mogelijk verschil in aantal waarnemingen per categorie (kijk naar de hoogt van de bars maar ook naar de verschillende categorieën uit de legenda)</a:t>
                      </a:r>
                    </a:p>
                    <a:p>
                      <a:pPr>
                        <a:lnSpc>
                          <a:spcPct val="107000"/>
                        </a:lnSpc>
                        <a:spcAft>
                          <a:spcPts val="800"/>
                        </a:spcAft>
                      </a:pPr>
                      <a:r>
                        <a:rPr lang="nl-NL" sz="1000" dirty="0">
                          <a:effectLst/>
                        </a:rPr>
                        <a:t>Besluit om variabele/filtering verder te onderzoeken </a:t>
                      </a:r>
                      <a:r>
                        <a:rPr lang="nl-NL" sz="1000" dirty="0" err="1">
                          <a:effectLst/>
                        </a:rPr>
                        <a:t>obv</a:t>
                      </a:r>
                      <a:r>
                        <a:rPr lang="nl-NL" sz="1000" dirty="0">
                          <a:effectLst/>
                        </a:rPr>
                        <a:t> gevonden resultaten.  </a:t>
                      </a:r>
                      <a:endParaRPr lang="nl-NL" sz="10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extLst>
                  <a:ext uri="{0D108BD9-81ED-4DB2-BD59-A6C34878D82A}">
                    <a16:rowId xmlns:a16="http://schemas.microsoft.com/office/drawing/2014/main" val="522160253"/>
                  </a:ext>
                </a:extLst>
              </a:tr>
            </a:tbl>
          </a:graphicData>
        </a:graphic>
      </p:graphicFrame>
      <p:sp>
        <p:nvSpPr>
          <p:cNvPr id="4" name="Tijdelijke aanduiding voor dianummer 3">
            <a:extLst>
              <a:ext uri="{FF2B5EF4-FFF2-40B4-BE49-F238E27FC236}">
                <a16:creationId xmlns:a16="http://schemas.microsoft.com/office/drawing/2014/main" id="{8D180B69-F881-48F6-A8FB-42531E0FB2E5}"/>
              </a:ext>
            </a:extLst>
          </p:cNvPr>
          <p:cNvSpPr>
            <a:spLocks noGrp="1"/>
          </p:cNvSpPr>
          <p:nvPr>
            <p:ph type="sldNum" sz="quarter" idx="11"/>
          </p:nvPr>
        </p:nvSpPr>
        <p:spPr/>
        <p:txBody>
          <a:bodyPr/>
          <a:lstStyle/>
          <a:p>
            <a:fld id="{D7B78C02-9663-8F41-9A9C-C254456693DC}" type="slidenum">
              <a:rPr lang="nl-NL" smtClean="0"/>
              <a:pPr/>
              <a:t>15</a:t>
            </a:fld>
            <a:endParaRPr lang="nl-NL"/>
          </a:p>
        </p:txBody>
      </p:sp>
    </p:spTree>
    <p:extLst>
      <p:ext uri="{BB962C8B-B14F-4D97-AF65-F5344CB8AC3E}">
        <p14:creationId xmlns:p14="http://schemas.microsoft.com/office/powerpoint/2010/main" val="3378647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EC1260-44DB-4255-AE82-121D5CCE8EE1}"/>
              </a:ext>
            </a:extLst>
          </p:cNvPr>
          <p:cNvSpPr>
            <a:spLocks noGrp="1"/>
          </p:cNvSpPr>
          <p:nvPr>
            <p:ph type="title"/>
          </p:nvPr>
        </p:nvSpPr>
        <p:spPr/>
        <p:txBody>
          <a:bodyPr/>
          <a:lstStyle/>
          <a:p>
            <a:r>
              <a:rPr lang="nl-NL"/>
              <a:t>Feedback criteria (VA)</a:t>
            </a:r>
          </a:p>
        </p:txBody>
      </p:sp>
      <p:graphicFrame>
        <p:nvGraphicFramePr>
          <p:cNvPr id="5" name="Tijdelijke aanduiding voor inhoud 4">
            <a:extLst>
              <a:ext uri="{FF2B5EF4-FFF2-40B4-BE49-F238E27FC236}">
                <a16:creationId xmlns:a16="http://schemas.microsoft.com/office/drawing/2014/main" id="{F90038D2-CBB7-4CBF-8151-C6A628F43074}"/>
              </a:ext>
            </a:extLst>
          </p:cNvPr>
          <p:cNvGraphicFramePr>
            <a:graphicFrameLocks noGrp="1"/>
          </p:cNvGraphicFramePr>
          <p:nvPr>
            <p:ph sz="half" idx="1"/>
            <p:extLst>
              <p:ext uri="{D42A27DB-BD31-4B8C-83A1-F6EECF244321}">
                <p14:modId xmlns:p14="http://schemas.microsoft.com/office/powerpoint/2010/main" val="1872237316"/>
              </p:ext>
            </p:extLst>
          </p:nvPr>
        </p:nvGraphicFramePr>
        <p:xfrm>
          <a:off x="1485900" y="1565672"/>
          <a:ext cx="7139940" cy="3196827"/>
        </p:xfrm>
        <a:graphic>
          <a:graphicData uri="http://schemas.openxmlformats.org/drawingml/2006/table">
            <a:tbl>
              <a:tblPr firstRow="1" firstCol="1" bandRow="1">
                <a:tableStyleId>{5C22544A-7EE6-4342-B048-85BDC9FD1C3A}</a:tableStyleId>
              </a:tblPr>
              <a:tblGrid>
                <a:gridCol w="1010225">
                  <a:extLst>
                    <a:ext uri="{9D8B030D-6E8A-4147-A177-3AD203B41FA5}">
                      <a16:colId xmlns:a16="http://schemas.microsoft.com/office/drawing/2014/main" val="3105942056"/>
                    </a:ext>
                  </a:extLst>
                </a:gridCol>
                <a:gridCol w="1374007">
                  <a:extLst>
                    <a:ext uri="{9D8B030D-6E8A-4147-A177-3AD203B41FA5}">
                      <a16:colId xmlns:a16="http://schemas.microsoft.com/office/drawing/2014/main" val="3536371279"/>
                    </a:ext>
                  </a:extLst>
                </a:gridCol>
                <a:gridCol w="1302067">
                  <a:extLst>
                    <a:ext uri="{9D8B030D-6E8A-4147-A177-3AD203B41FA5}">
                      <a16:colId xmlns:a16="http://schemas.microsoft.com/office/drawing/2014/main" val="336683812"/>
                    </a:ext>
                  </a:extLst>
                </a:gridCol>
                <a:gridCol w="1590849">
                  <a:extLst>
                    <a:ext uri="{9D8B030D-6E8A-4147-A177-3AD203B41FA5}">
                      <a16:colId xmlns:a16="http://schemas.microsoft.com/office/drawing/2014/main" val="107556596"/>
                    </a:ext>
                  </a:extLst>
                </a:gridCol>
                <a:gridCol w="1862792">
                  <a:extLst>
                    <a:ext uri="{9D8B030D-6E8A-4147-A177-3AD203B41FA5}">
                      <a16:colId xmlns:a16="http://schemas.microsoft.com/office/drawing/2014/main" val="1509652341"/>
                    </a:ext>
                  </a:extLst>
                </a:gridCol>
              </a:tblGrid>
              <a:tr h="763441">
                <a:tc>
                  <a:txBody>
                    <a:bodyPr/>
                    <a:lstStyle/>
                    <a:p>
                      <a:pPr>
                        <a:lnSpc>
                          <a:spcPct val="107000"/>
                        </a:lnSpc>
                        <a:spcAft>
                          <a:spcPts val="0"/>
                        </a:spcAft>
                      </a:pPr>
                      <a:r>
                        <a:rPr lang="nl-NL" sz="1200">
                          <a:effectLst/>
                        </a:rPr>
                        <a:t> </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Onvoldoende</a:t>
                      </a:r>
                      <a:r>
                        <a:rPr lang="en-US" sz="1200">
                          <a:effectLst/>
                        </a:rPr>
                        <a:t> (</a:t>
                      </a:r>
                      <a:r>
                        <a:rPr lang="en-US" sz="1200" err="1">
                          <a:effectLst/>
                        </a:rPr>
                        <a:t>cijfer</a:t>
                      </a:r>
                      <a:r>
                        <a:rPr lang="en-US" sz="1200">
                          <a:effectLst/>
                        </a:rPr>
                        <a:t> 4.5)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Voldoende</a:t>
                      </a:r>
                      <a:r>
                        <a:rPr lang="en-US" sz="1200">
                          <a:effectLst/>
                        </a:rPr>
                        <a:t> (</a:t>
                      </a:r>
                      <a:r>
                        <a:rPr lang="en-US" sz="1200" err="1">
                          <a:effectLst/>
                        </a:rPr>
                        <a:t>cijfer</a:t>
                      </a:r>
                      <a:r>
                        <a:rPr lang="en-US" sz="1200">
                          <a:effectLst/>
                        </a:rPr>
                        <a:t> 6)</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Goed</a:t>
                      </a:r>
                      <a:r>
                        <a:rPr lang="en-US" sz="1200">
                          <a:effectLst/>
                        </a:rPr>
                        <a:t> (</a:t>
                      </a:r>
                      <a:r>
                        <a:rPr lang="en-US" sz="1200" err="1">
                          <a:effectLst/>
                        </a:rPr>
                        <a:t>cijfer</a:t>
                      </a:r>
                      <a:r>
                        <a:rPr lang="en-US" sz="1200">
                          <a:effectLst/>
                        </a:rPr>
                        <a:t> 7.5)</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tc>
                  <a:txBody>
                    <a:bodyPr/>
                    <a:lstStyle/>
                    <a:p>
                      <a:pPr>
                        <a:lnSpc>
                          <a:spcPct val="107000"/>
                        </a:lnSpc>
                        <a:spcAft>
                          <a:spcPts val="0"/>
                        </a:spcAft>
                      </a:pPr>
                      <a:r>
                        <a:rPr lang="en-US" sz="1200" err="1">
                          <a:effectLst/>
                        </a:rPr>
                        <a:t>Uitstekend</a:t>
                      </a:r>
                      <a:r>
                        <a:rPr lang="en-US" sz="1200">
                          <a:effectLst/>
                        </a:rPr>
                        <a:t> (</a:t>
                      </a:r>
                      <a:r>
                        <a:rPr lang="en-US" sz="1200" err="1">
                          <a:effectLst/>
                        </a:rPr>
                        <a:t>cijfer</a:t>
                      </a:r>
                      <a:r>
                        <a:rPr lang="en-US" sz="1200">
                          <a:effectLst/>
                        </a:rPr>
                        <a:t> 9)</a:t>
                      </a:r>
                      <a:endParaRPr lang="en-GB" sz="1200">
                        <a:effectLst/>
                        <a:latin typeface="Calibri" panose="020F0502020204030204" pitchFamily="34" charset="0"/>
                        <a:ea typeface="Calibri" panose="020F0502020204030204" pitchFamily="34" charset="0"/>
                        <a:cs typeface="Arial" panose="020B0604020202020204" pitchFamily="34" charset="0"/>
                      </a:endParaRPr>
                    </a:p>
                  </a:txBody>
                  <a:tcPr marL="42323" marR="42323" marT="0" marB="0"/>
                </a:tc>
                <a:extLst>
                  <a:ext uri="{0D108BD9-81ED-4DB2-BD59-A6C34878D82A}">
                    <a16:rowId xmlns:a16="http://schemas.microsoft.com/office/drawing/2014/main" val="3538382675"/>
                  </a:ext>
                </a:extLst>
              </a:tr>
              <a:tr h="2433386">
                <a:tc>
                  <a:txBody>
                    <a:bodyPr/>
                    <a:lstStyle/>
                    <a:p>
                      <a:pPr>
                        <a:lnSpc>
                          <a:spcPct val="107000"/>
                        </a:lnSpc>
                        <a:spcAft>
                          <a:spcPts val="800"/>
                        </a:spcAft>
                      </a:pPr>
                      <a:r>
                        <a:rPr lang="nl-NL" sz="1100" b="1">
                          <a:effectLst/>
                          <a:latin typeface="Calibri" panose="020F0502020204030204" pitchFamily="34" charset="0"/>
                          <a:ea typeface="Calibri" panose="020F0502020204030204" pitchFamily="34" charset="0"/>
                          <a:cs typeface="Arial" panose="020B0604020202020204" pitchFamily="34" charset="0"/>
                        </a:rPr>
                        <a:t>2- dimensionale visualisatie, </a:t>
                      </a:r>
                      <a:r>
                        <a:rPr lang="nl-NL" sz="1100" b="1" err="1">
                          <a:effectLst/>
                          <a:latin typeface="Calibri" panose="020F0502020204030204" pitchFamily="34" charset="0"/>
                          <a:ea typeface="Calibri" panose="020F0502020204030204" pitchFamily="34" charset="0"/>
                          <a:cs typeface="Arial" panose="020B0604020202020204" pitchFamily="34" charset="0"/>
                        </a:rPr>
                        <a:t>scatterplot</a:t>
                      </a:r>
                      <a:r>
                        <a:rPr lang="nl-NL" sz="1100" b="1">
                          <a:effectLst/>
                          <a:latin typeface="Calibri" panose="020F0502020204030204" pitchFamily="34" charset="0"/>
                          <a:ea typeface="Calibri" panose="020F0502020204030204" pitchFamily="34" charset="0"/>
                          <a:cs typeface="Arial" panose="020B0604020202020204" pitchFamily="34" charset="0"/>
                        </a:rPr>
                        <a:t> (VA)</a:t>
                      </a:r>
                      <a:endParaRPr lang="nl-NL" sz="1100">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tc>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Heeft geen </a:t>
                      </a:r>
                      <a:r>
                        <a:rPr lang="nl-NL" sz="1100" dirty="0" err="1">
                          <a:effectLst/>
                          <a:latin typeface="Calibri" panose="020F0502020204030204" pitchFamily="34" charset="0"/>
                          <a:ea typeface="Calibri" panose="020F0502020204030204" pitchFamily="34" charset="0"/>
                          <a:cs typeface="Arial" panose="020B0604020202020204" pitchFamily="34" charset="0"/>
                        </a:rPr>
                        <a:t>scatterplot</a:t>
                      </a:r>
                      <a:r>
                        <a:rPr lang="nl-NL" sz="1100" dirty="0">
                          <a:effectLst/>
                          <a:latin typeface="Calibri" panose="020F0502020204030204" pitchFamily="34" charset="0"/>
                          <a:ea typeface="Calibri" panose="020F0502020204030204" pitchFamily="34" charset="0"/>
                          <a:cs typeface="Arial" panose="020B0604020202020204" pitchFamily="34" charset="0"/>
                        </a:rPr>
                        <a:t> gemaakt</a:t>
                      </a:r>
                    </a:p>
                  </a:txBody>
                  <a:tcPr marL="51435" marR="51435" marT="0" marB="0"/>
                </a:tc>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Heeft een </a:t>
                      </a:r>
                      <a:r>
                        <a:rPr lang="nl-NL" sz="1100" dirty="0" err="1">
                          <a:effectLst/>
                          <a:latin typeface="Calibri" panose="020F0502020204030204" pitchFamily="34" charset="0"/>
                          <a:ea typeface="Calibri" panose="020F0502020204030204" pitchFamily="34" charset="0"/>
                          <a:cs typeface="Arial" panose="020B0604020202020204" pitchFamily="34" charset="0"/>
                        </a:rPr>
                        <a:t>scatterplot</a:t>
                      </a:r>
                      <a:r>
                        <a:rPr lang="nl-NL" sz="1100" dirty="0">
                          <a:effectLst/>
                          <a:latin typeface="Calibri" panose="020F0502020204030204" pitchFamily="34" charset="0"/>
                          <a:ea typeface="Calibri" panose="020F0502020204030204" pitchFamily="34" charset="0"/>
                          <a:cs typeface="Arial" panose="020B0604020202020204" pitchFamily="34" charset="0"/>
                        </a:rPr>
                        <a:t> gemaakt van twee numerieke variabelen</a:t>
                      </a:r>
                    </a:p>
                  </a:txBody>
                  <a:tcPr marL="51435" marR="51435" marT="0" marB="0"/>
                </a:tc>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Heeft een </a:t>
                      </a:r>
                      <a:r>
                        <a:rPr lang="nl-NL" sz="1100" dirty="0" err="1">
                          <a:effectLst/>
                          <a:latin typeface="Calibri" panose="020F0502020204030204" pitchFamily="34" charset="0"/>
                          <a:ea typeface="Calibri" panose="020F0502020204030204" pitchFamily="34" charset="0"/>
                          <a:cs typeface="Arial" panose="020B0604020202020204" pitchFamily="34" charset="0"/>
                        </a:rPr>
                        <a:t>scatterplot</a:t>
                      </a:r>
                      <a:r>
                        <a:rPr lang="nl-NL" sz="1100" dirty="0">
                          <a:effectLst/>
                          <a:latin typeface="Calibri" panose="020F0502020204030204" pitchFamily="34" charset="0"/>
                          <a:ea typeface="Calibri" panose="020F0502020204030204" pitchFamily="34" charset="0"/>
                          <a:cs typeface="Arial" panose="020B0604020202020204" pitchFamily="34" charset="0"/>
                        </a:rPr>
                        <a:t> gemaakt van twee numerieke variabelen gemaakt met een juist gekozen x-as en y-as label en titel. De student doet een uitspraak over de relatie tussen de twee variabelen.</a:t>
                      </a:r>
                    </a:p>
                  </a:txBody>
                  <a:tcPr marL="51435" marR="51435" marT="0" marB="0"/>
                </a:tc>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Daarnaast doet de student nog enkele grafische aanpassing.</a:t>
                      </a:r>
                    </a:p>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Heeft een </a:t>
                      </a:r>
                      <a:r>
                        <a:rPr lang="nl-NL" sz="1100" dirty="0" err="1">
                          <a:effectLst/>
                          <a:latin typeface="Calibri" panose="020F0502020204030204" pitchFamily="34" charset="0"/>
                          <a:ea typeface="Calibri" panose="020F0502020204030204" pitchFamily="34" charset="0"/>
                          <a:cs typeface="Arial" panose="020B0604020202020204" pitchFamily="34" charset="0"/>
                        </a:rPr>
                        <a:t>scatterplot</a:t>
                      </a:r>
                      <a:r>
                        <a:rPr lang="nl-NL" sz="1100" dirty="0">
                          <a:effectLst/>
                          <a:latin typeface="Calibri" panose="020F0502020204030204" pitchFamily="34" charset="0"/>
                          <a:ea typeface="Calibri" panose="020F0502020204030204" pitchFamily="34" charset="0"/>
                          <a:cs typeface="Arial" panose="020B0604020202020204" pitchFamily="34" charset="0"/>
                        </a:rPr>
                        <a:t> gemaakt van twee numerieke variabelen gemaakt met een juist gekozen x-as en y-as label en titel. De student doet een uitspraak over de relatie tussen de twee variabelen.</a:t>
                      </a:r>
                    </a:p>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Besluit om variabele/filtering verder te onderzoeken </a:t>
                      </a:r>
                      <a:r>
                        <a:rPr lang="nl-NL" sz="1100" dirty="0" err="1">
                          <a:effectLst/>
                          <a:latin typeface="Calibri" panose="020F0502020204030204" pitchFamily="34" charset="0"/>
                          <a:ea typeface="Calibri" panose="020F0502020204030204" pitchFamily="34" charset="0"/>
                          <a:cs typeface="Arial" panose="020B0604020202020204" pitchFamily="34" charset="0"/>
                        </a:rPr>
                        <a:t>obv</a:t>
                      </a:r>
                      <a:r>
                        <a:rPr lang="nl-NL" sz="1100" dirty="0">
                          <a:effectLst/>
                          <a:latin typeface="Calibri" panose="020F0502020204030204" pitchFamily="34" charset="0"/>
                          <a:ea typeface="Calibri" panose="020F0502020204030204" pitchFamily="34" charset="0"/>
                          <a:cs typeface="Arial" panose="020B0604020202020204" pitchFamily="34" charset="0"/>
                        </a:rPr>
                        <a:t> gevonden resultaten.  </a:t>
                      </a:r>
                    </a:p>
                  </a:txBody>
                  <a:tcPr marL="51435" marR="51435" marT="0" marB="0"/>
                </a:tc>
                <a:extLst>
                  <a:ext uri="{0D108BD9-81ED-4DB2-BD59-A6C34878D82A}">
                    <a16:rowId xmlns:a16="http://schemas.microsoft.com/office/drawing/2014/main" val="3775112427"/>
                  </a:ext>
                </a:extLst>
              </a:tr>
            </a:tbl>
          </a:graphicData>
        </a:graphic>
      </p:graphicFrame>
      <p:sp>
        <p:nvSpPr>
          <p:cNvPr id="4" name="Tijdelijke aanduiding voor dianummer 3">
            <a:extLst>
              <a:ext uri="{FF2B5EF4-FFF2-40B4-BE49-F238E27FC236}">
                <a16:creationId xmlns:a16="http://schemas.microsoft.com/office/drawing/2014/main" id="{B85CB5DD-53F7-487A-AAFA-0BAEA22F7389}"/>
              </a:ext>
            </a:extLst>
          </p:cNvPr>
          <p:cNvSpPr>
            <a:spLocks noGrp="1"/>
          </p:cNvSpPr>
          <p:nvPr>
            <p:ph type="sldNum" sz="quarter" idx="11"/>
          </p:nvPr>
        </p:nvSpPr>
        <p:spPr/>
        <p:txBody>
          <a:bodyPr/>
          <a:lstStyle/>
          <a:p>
            <a:fld id="{D7B78C02-9663-8F41-9A9C-C254456693DC}" type="slidenum">
              <a:rPr lang="nl-NL" smtClean="0"/>
              <a:pPr/>
              <a:t>16</a:t>
            </a:fld>
            <a:endParaRPr lang="nl-NL"/>
          </a:p>
        </p:txBody>
      </p:sp>
    </p:spTree>
    <p:extLst>
      <p:ext uri="{BB962C8B-B14F-4D97-AF65-F5344CB8AC3E}">
        <p14:creationId xmlns:p14="http://schemas.microsoft.com/office/powerpoint/2010/main" val="2062962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Feedback-feedback criteria</a:t>
            </a:r>
            <a:endParaRPr lang="en-GB"/>
          </a:p>
        </p:txBody>
      </p:sp>
      <p:graphicFrame>
        <p:nvGraphicFramePr>
          <p:cNvPr id="5" name="Tijdelijke aanduiding voor inhoud 4"/>
          <p:cNvGraphicFramePr>
            <a:graphicFrameLocks noGrp="1"/>
          </p:cNvGraphicFramePr>
          <p:nvPr>
            <p:ph sz="half" idx="1"/>
            <p:extLst>
              <p:ext uri="{D42A27DB-BD31-4B8C-83A1-F6EECF244321}">
                <p14:modId xmlns:p14="http://schemas.microsoft.com/office/powerpoint/2010/main" val="3310718395"/>
              </p:ext>
            </p:extLst>
          </p:nvPr>
        </p:nvGraphicFramePr>
        <p:xfrm>
          <a:off x="825103" y="1534972"/>
          <a:ext cx="7493791" cy="3500302"/>
        </p:xfrm>
        <a:graphic>
          <a:graphicData uri="http://schemas.openxmlformats.org/drawingml/2006/table">
            <a:tbl>
              <a:tblPr firstRow="1" firstCol="1" bandRow="1">
                <a:tableStyleId>{5C22544A-7EE6-4342-B048-85BDC9FD1C3A}</a:tableStyleId>
              </a:tblPr>
              <a:tblGrid>
                <a:gridCol w="1310682">
                  <a:extLst>
                    <a:ext uri="{9D8B030D-6E8A-4147-A177-3AD203B41FA5}">
                      <a16:colId xmlns:a16="http://schemas.microsoft.com/office/drawing/2014/main" val="20000"/>
                    </a:ext>
                  </a:extLst>
                </a:gridCol>
                <a:gridCol w="1191711">
                  <a:extLst>
                    <a:ext uri="{9D8B030D-6E8A-4147-A177-3AD203B41FA5}">
                      <a16:colId xmlns:a16="http://schemas.microsoft.com/office/drawing/2014/main" val="20001"/>
                    </a:ext>
                  </a:extLst>
                </a:gridCol>
                <a:gridCol w="1290556">
                  <a:extLst>
                    <a:ext uri="{9D8B030D-6E8A-4147-A177-3AD203B41FA5}">
                      <a16:colId xmlns:a16="http://schemas.microsoft.com/office/drawing/2014/main" val="20002"/>
                    </a:ext>
                  </a:extLst>
                </a:gridCol>
                <a:gridCol w="1745731">
                  <a:extLst>
                    <a:ext uri="{9D8B030D-6E8A-4147-A177-3AD203B41FA5}">
                      <a16:colId xmlns:a16="http://schemas.microsoft.com/office/drawing/2014/main" val="20003"/>
                    </a:ext>
                  </a:extLst>
                </a:gridCol>
                <a:gridCol w="1955111">
                  <a:extLst>
                    <a:ext uri="{9D8B030D-6E8A-4147-A177-3AD203B41FA5}">
                      <a16:colId xmlns:a16="http://schemas.microsoft.com/office/drawing/2014/main" val="20004"/>
                    </a:ext>
                  </a:extLst>
                </a:gridCol>
              </a:tblGrid>
              <a:tr h="363188">
                <a:tc>
                  <a:txBody>
                    <a:bodyPr/>
                    <a:lstStyle/>
                    <a:p>
                      <a:pPr>
                        <a:lnSpc>
                          <a:spcPct val="107000"/>
                        </a:lnSpc>
                        <a:spcAft>
                          <a:spcPts val="0"/>
                        </a:spcAft>
                      </a:pP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en-US" sz="1100" dirty="0" err="1">
                          <a:effectLst/>
                        </a:rPr>
                        <a:t>Onvoldoende</a:t>
                      </a:r>
                      <a:r>
                        <a:rPr lang="en-US" sz="1100" dirty="0">
                          <a:effectLst/>
                        </a:rPr>
                        <a:t> (</a:t>
                      </a:r>
                      <a:r>
                        <a:rPr lang="en-US" sz="1100" dirty="0" err="1">
                          <a:effectLst/>
                        </a:rPr>
                        <a:t>cijfer</a:t>
                      </a:r>
                      <a:r>
                        <a:rPr lang="en-US" sz="1100" dirty="0">
                          <a:effectLst/>
                        </a:rPr>
                        <a:t> 4.5)</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en-US" sz="1100" dirty="0" err="1">
                          <a:effectLst/>
                        </a:rPr>
                        <a:t>Voldoende</a:t>
                      </a:r>
                      <a:r>
                        <a:rPr lang="en-US" sz="1100" dirty="0">
                          <a:effectLst/>
                        </a:rPr>
                        <a:t> (</a:t>
                      </a:r>
                      <a:r>
                        <a:rPr lang="en-US" sz="1100" dirty="0" err="1">
                          <a:effectLst/>
                        </a:rPr>
                        <a:t>cijfer</a:t>
                      </a:r>
                      <a:r>
                        <a:rPr lang="en-US" sz="1100" dirty="0">
                          <a:effectLst/>
                        </a:rPr>
                        <a:t> 6)</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en-US" sz="1100" dirty="0" err="1">
                          <a:effectLst/>
                        </a:rPr>
                        <a:t>Goed</a:t>
                      </a:r>
                      <a:r>
                        <a:rPr lang="en-US" sz="1100" dirty="0">
                          <a:effectLst/>
                        </a:rPr>
                        <a:t> (</a:t>
                      </a:r>
                      <a:r>
                        <a:rPr lang="en-US" sz="1100" dirty="0" err="1">
                          <a:effectLst/>
                        </a:rPr>
                        <a:t>cijfer</a:t>
                      </a:r>
                      <a:r>
                        <a:rPr lang="en-US" sz="1100" dirty="0">
                          <a:effectLst/>
                        </a:rPr>
                        <a:t> 7.5)</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en-US" sz="1100" dirty="0" err="1">
                          <a:effectLst/>
                        </a:rPr>
                        <a:t>Uitstekend</a:t>
                      </a:r>
                      <a:r>
                        <a:rPr lang="en-US" sz="1100" dirty="0">
                          <a:effectLst/>
                        </a:rPr>
                        <a:t> (</a:t>
                      </a:r>
                      <a:r>
                        <a:rPr lang="en-US" sz="1100" dirty="0" err="1">
                          <a:effectLst/>
                        </a:rPr>
                        <a:t>cijfer</a:t>
                      </a:r>
                      <a:r>
                        <a:rPr lang="en-US" sz="1100" dirty="0">
                          <a:effectLst/>
                        </a:rPr>
                        <a:t> 9)</a:t>
                      </a:r>
                      <a:endParaRPr lang="en-GB" sz="1100" dirty="0">
                        <a:effectLst/>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extLst>
                  <a:ext uri="{0D108BD9-81ED-4DB2-BD59-A6C34878D82A}">
                    <a16:rowId xmlns:a16="http://schemas.microsoft.com/office/drawing/2014/main" val="10000"/>
                  </a:ext>
                </a:extLst>
              </a:tr>
              <a:tr h="1485612">
                <a:tc>
                  <a:txBody>
                    <a:bodyPr/>
                    <a:lstStyle/>
                    <a:p>
                      <a:pPr>
                        <a:lnSpc>
                          <a:spcPct val="107000"/>
                        </a:lnSpc>
                        <a:spcAft>
                          <a:spcPts val="0"/>
                        </a:spcAft>
                      </a:pPr>
                      <a:r>
                        <a:rPr lang="en-US" sz="1100" dirty="0" err="1">
                          <a:effectLst/>
                        </a:rPr>
                        <a:t>Vragen</a:t>
                      </a:r>
                      <a:endParaRPr lang="en-GB" sz="1100" dirty="0" err="1">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Stelt geen vragen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Stelt alleen vragen over wat er is gedaan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Stelt vragen over wat er is gedaan en waarom</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Stelt vragen over wat er is gedaan, waarom en over hoe degene zich hierdoor heeft ontwikkeld.</a:t>
                      </a:r>
                      <a:endParaRPr lang="en-GB" sz="1100" dirty="0">
                        <a:effectLst/>
                      </a:endParaRPr>
                    </a:p>
                    <a:p>
                      <a:pPr>
                        <a:lnSpc>
                          <a:spcPct val="107000"/>
                        </a:lnSpc>
                        <a:spcAft>
                          <a:spcPts val="0"/>
                        </a:spcAft>
                      </a:pPr>
                      <a:r>
                        <a:rPr lang="nl-NL" sz="1100" dirty="0">
                          <a:effectLst/>
                        </a:rPr>
                        <a:t>Vraagt door op het antwoord bij eerdere vragen.</a:t>
                      </a:r>
                      <a:endParaRPr lang="en-GB" sz="1100" dirty="0">
                        <a:effectLst/>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extLst>
                  <a:ext uri="{0D108BD9-81ED-4DB2-BD59-A6C34878D82A}">
                    <a16:rowId xmlns:a16="http://schemas.microsoft.com/office/drawing/2014/main" val="10001"/>
                  </a:ext>
                </a:extLst>
              </a:tr>
              <a:tr h="1651502">
                <a:tc>
                  <a:txBody>
                    <a:bodyPr/>
                    <a:lstStyle/>
                    <a:p>
                      <a:pPr>
                        <a:lnSpc>
                          <a:spcPct val="107000"/>
                        </a:lnSpc>
                        <a:spcAft>
                          <a:spcPts val="0"/>
                        </a:spcAft>
                      </a:pPr>
                      <a:r>
                        <a:rPr lang="nl-NL" sz="1100" dirty="0">
                          <a:effectLst/>
                        </a:rPr>
                        <a:t>Feedback </a:t>
                      </a:r>
                      <a:endParaRPr lang="en-GB" sz="1100">
                        <a:effectLst/>
                      </a:endParaRPr>
                    </a:p>
                    <a:p>
                      <a:pPr>
                        <a:lnSpc>
                          <a:spcPct val="107000"/>
                        </a:lnSpc>
                        <a:spcAft>
                          <a:spcPts val="0"/>
                        </a:spcAft>
                      </a:pPr>
                      <a:endParaRPr lang="en-GB" sz="1100" dirty="0">
                        <a:effectLst/>
                      </a:endParaRPr>
                    </a:p>
                    <a:p>
                      <a:pPr>
                        <a:lnSpc>
                          <a:spcPct val="107000"/>
                        </a:lnSpc>
                        <a:spcAft>
                          <a:spcPts val="0"/>
                        </a:spcAft>
                      </a:pPr>
                      <a:r>
                        <a:rPr lang="nl-NL" sz="1100" dirty="0">
                          <a:effectLst/>
                        </a:rPr>
                        <a:t>Minimaal twee positieve punten en twee verbeterpunten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Geeft geen feedback of feedback zonder toelichting</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Geeft alleen feedback op taakniveau (of een taak juist is uitgevoerd of niet)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Geeft feedback op taakniveau en op procesniveau (welke aandachtspunten er zijn met betrekking tot de gekozen aanpak of strategie)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tc>
                  <a:txBody>
                    <a:bodyPr/>
                    <a:lstStyle/>
                    <a:p>
                      <a:pPr>
                        <a:lnSpc>
                          <a:spcPct val="107000"/>
                        </a:lnSpc>
                        <a:spcAft>
                          <a:spcPts val="0"/>
                        </a:spcAft>
                      </a:pPr>
                      <a:r>
                        <a:rPr lang="nl-NL" sz="1100" dirty="0">
                          <a:effectLst/>
                        </a:rPr>
                        <a:t>Geeft feedback op taakniveau, procesniveau en geeft een ontwikkeladvies (wat zijn sterke en minder sterke punten van de case en hoe kan degene zich daarin verder ontwikkelen?)</a:t>
                      </a:r>
                      <a:endParaRPr lang="en-GB" sz="1100" dirty="0">
                        <a:effectLst/>
                      </a:endParaRPr>
                    </a:p>
                    <a:p>
                      <a:pPr>
                        <a:lnSpc>
                          <a:spcPct val="107000"/>
                        </a:lnSpc>
                        <a:spcAft>
                          <a:spcPts val="0"/>
                        </a:spcAft>
                      </a:pP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47635" marR="47635" marT="0" marB="0"/>
                </a:tc>
                <a:extLst>
                  <a:ext uri="{0D108BD9-81ED-4DB2-BD59-A6C34878D82A}">
                    <a16:rowId xmlns:a16="http://schemas.microsoft.com/office/drawing/2014/main" val="10002"/>
                  </a:ext>
                </a:extLst>
              </a:tr>
            </a:tbl>
          </a:graphicData>
        </a:graphic>
      </p:graphicFrame>
      <p:sp>
        <p:nvSpPr>
          <p:cNvPr id="4" name="Tijdelijke aanduiding voor dianummer 3"/>
          <p:cNvSpPr>
            <a:spLocks noGrp="1"/>
          </p:cNvSpPr>
          <p:nvPr>
            <p:ph type="sldNum" sz="quarter" idx="11"/>
          </p:nvPr>
        </p:nvSpPr>
        <p:spPr/>
        <p:txBody>
          <a:bodyPr/>
          <a:lstStyle/>
          <a:p>
            <a:fld id="{D7B78C02-9663-8F41-9A9C-C254456693DC}" type="slidenum">
              <a:rPr lang="nl-NL" smtClean="0"/>
              <a:pPr/>
              <a:t>17</a:t>
            </a:fld>
            <a:endParaRPr lang="nl-NL"/>
          </a:p>
        </p:txBody>
      </p:sp>
    </p:spTree>
    <p:extLst>
      <p:ext uri="{BB962C8B-B14F-4D97-AF65-F5344CB8AC3E}">
        <p14:creationId xmlns:p14="http://schemas.microsoft.com/office/powerpoint/2010/main" val="131357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83C1DC-63AB-44A7-993D-B7D484E69190}"/>
              </a:ext>
            </a:extLst>
          </p:cNvPr>
          <p:cNvSpPr>
            <a:spLocks noGrp="1"/>
          </p:cNvSpPr>
          <p:nvPr>
            <p:ph type="title"/>
          </p:nvPr>
        </p:nvSpPr>
        <p:spPr/>
        <p:txBody>
          <a:bodyPr/>
          <a:lstStyle/>
          <a:p>
            <a:r>
              <a:rPr lang="nl-NL"/>
              <a:t>Opzet van cases</a:t>
            </a:r>
          </a:p>
        </p:txBody>
      </p:sp>
      <p:sp>
        <p:nvSpPr>
          <p:cNvPr id="3" name="Tijdelijke aanduiding voor inhoud 2">
            <a:extLst>
              <a:ext uri="{FF2B5EF4-FFF2-40B4-BE49-F238E27FC236}">
                <a16:creationId xmlns:a16="http://schemas.microsoft.com/office/drawing/2014/main" id="{31405DE0-FEA8-4C38-B7D9-08274A1CD097}"/>
              </a:ext>
            </a:extLst>
          </p:cNvPr>
          <p:cNvSpPr>
            <a:spLocks noGrp="1"/>
          </p:cNvSpPr>
          <p:nvPr>
            <p:ph sz="half" idx="1"/>
          </p:nvPr>
        </p:nvSpPr>
        <p:spPr/>
        <p:txBody>
          <a:bodyPr/>
          <a:lstStyle/>
          <a:p>
            <a:r>
              <a:rPr lang="nl-NL"/>
              <a:t>Groepsopdracht elke twee weken</a:t>
            </a:r>
          </a:p>
          <a:p>
            <a:r>
              <a:rPr lang="nl-NL"/>
              <a:t>Telt zowel voor </a:t>
            </a:r>
            <a:r>
              <a:rPr lang="nl-NL" err="1"/>
              <a:t>Introduction</a:t>
            </a:r>
            <a:r>
              <a:rPr lang="nl-NL"/>
              <a:t> </a:t>
            </a:r>
            <a:r>
              <a:rPr lang="nl-NL" err="1"/>
              <a:t>to</a:t>
            </a:r>
            <a:r>
              <a:rPr lang="nl-NL"/>
              <a:t> Data </a:t>
            </a:r>
            <a:r>
              <a:rPr lang="nl-NL" err="1"/>
              <a:t>Science</a:t>
            </a:r>
            <a:r>
              <a:rPr lang="nl-NL"/>
              <a:t> als Visual Analytics</a:t>
            </a:r>
          </a:p>
          <a:p>
            <a:r>
              <a:rPr lang="nl-NL"/>
              <a:t>Daag jezelf uit!</a:t>
            </a:r>
          </a:p>
          <a:p>
            <a:pPr marL="0" indent="0">
              <a:buNone/>
            </a:pPr>
            <a:endParaRPr lang="nl-NL"/>
          </a:p>
        </p:txBody>
      </p:sp>
      <p:sp>
        <p:nvSpPr>
          <p:cNvPr id="4" name="Tijdelijke aanduiding voor dianummer 3">
            <a:extLst>
              <a:ext uri="{FF2B5EF4-FFF2-40B4-BE49-F238E27FC236}">
                <a16:creationId xmlns:a16="http://schemas.microsoft.com/office/drawing/2014/main" id="{25D35F72-2854-44A2-A324-0ACDD41939A2}"/>
              </a:ext>
            </a:extLst>
          </p:cNvPr>
          <p:cNvSpPr>
            <a:spLocks noGrp="1"/>
          </p:cNvSpPr>
          <p:nvPr>
            <p:ph type="sldNum" sz="quarter" idx="11"/>
          </p:nvPr>
        </p:nvSpPr>
        <p:spPr/>
        <p:txBody>
          <a:bodyPr/>
          <a:lstStyle/>
          <a:p>
            <a:fld id="{D7B78C02-9663-8F41-9A9C-C254456693DC}" type="slidenum">
              <a:rPr lang="nl-NL" smtClean="0"/>
              <a:pPr/>
              <a:t>2</a:t>
            </a:fld>
            <a:endParaRPr lang="nl-NL"/>
          </a:p>
        </p:txBody>
      </p:sp>
    </p:spTree>
    <p:extLst>
      <p:ext uri="{BB962C8B-B14F-4D97-AF65-F5344CB8AC3E}">
        <p14:creationId xmlns:p14="http://schemas.microsoft.com/office/powerpoint/2010/main" val="1247799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8B94-EA18-4DDF-BF40-64E1B8CA48AF}"/>
              </a:ext>
            </a:extLst>
          </p:cNvPr>
          <p:cNvSpPr>
            <a:spLocks noGrp="1"/>
          </p:cNvSpPr>
          <p:nvPr>
            <p:ph type="title"/>
          </p:nvPr>
        </p:nvSpPr>
        <p:spPr/>
        <p:txBody>
          <a:bodyPr/>
          <a:lstStyle/>
          <a:p>
            <a:r>
              <a:rPr lang="nl-NL"/>
              <a:t>KAGGLE</a:t>
            </a:r>
            <a:endParaRPr lang="en-US"/>
          </a:p>
        </p:txBody>
      </p:sp>
      <p:sp>
        <p:nvSpPr>
          <p:cNvPr id="4" name="Slide Number Placeholder 3">
            <a:extLst>
              <a:ext uri="{FF2B5EF4-FFF2-40B4-BE49-F238E27FC236}">
                <a16:creationId xmlns:a16="http://schemas.microsoft.com/office/drawing/2014/main" id="{08F2B4CC-2FB0-44B4-821F-49F3DCC565C7}"/>
              </a:ext>
            </a:extLst>
          </p:cNvPr>
          <p:cNvSpPr>
            <a:spLocks noGrp="1"/>
          </p:cNvSpPr>
          <p:nvPr>
            <p:ph type="sldNum" sz="quarter" idx="11"/>
          </p:nvPr>
        </p:nvSpPr>
        <p:spPr/>
        <p:txBody>
          <a:bodyPr/>
          <a:lstStyle/>
          <a:p>
            <a:fld id="{D7B78C02-9663-8F41-9A9C-C254456693DC}" type="slidenum">
              <a:rPr lang="nl-NL" smtClean="0"/>
              <a:pPr/>
              <a:t>3</a:t>
            </a:fld>
            <a:endParaRPr lang="nl-NL"/>
          </a:p>
        </p:txBody>
      </p:sp>
      <p:sp>
        <p:nvSpPr>
          <p:cNvPr id="6" name="Content Placeholder 5">
            <a:extLst>
              <a:ext uri="{FF2B5EF4-FFF2-40B4-BE49-F238E27FC236}">
                <a16:creationId xmlns:a16="http://schemas.microsoft.com/office/drawing/2014/main" id="{F45E3B01-4C3E-45B0-97FF-0046277329A3}"/>
              </a:ext>
            </a:extLst>
          </p:cNvPr>
          <p:cNvSpPr>
            <a:spLocks noGrp="1"/>
          </p:cNvSpPr>
          <p:nvPr>
            <p:ph sz="half" idx="1"/>
          </p:nvPr>
        </p:nvSpPr>
        <p:spPr/>
        <p:txBody>
          <a:bodyPr/>
          <a:lstStyle/>
          <a:p>
            <a:r>
              <a:rPr lang="en-US"/>
              <a:t>Online platform for data science competitions</a:t>
            </a:r>
          </a:p>
          <a:p>
            <a:endParaRPr lang="en-US">
              <a:hlinkClick r:id="rId2"/>
            </a:endParaRPr>
          </a:p>
          <a:p>
            <a:r>
              <a:rPr lang="en-US"/>
              <a:t>Sign up and join this competition: </a:t>
            </a:r>
            <a:r>
              <a:rPr lang="en-US">
                <a:hlinkClick r:id="rId2"/>
              </a:rPr>
              <a:t>https://www.kaggle.com/c/titanic/</a:t>
            </a:r>
            <a:endParaRPr lang="en-US"/>
          </a:p>
          <a:p>
            <a:pPr marL="0" indent="0">
              <a:buNone/>
            </a:pPr>
            <a:endParaRPr lang="en-US"/>
          </a:p>
        </p:txBody>
      </p:sp>
      <p:pic>
        <p:nvPicPr>
          <p:cNvPr id="2050" name="Picture 2" descr="Titanic, Schip, Boot, Stoomboot, Legende, Geschieden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468" y="1954884"/>
            <a:ext cx="5824782" cy="2912391"/>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p:cNvSpPr txBox="1"/>
          <p:nvPr/>
        </p:nvSpPr>
        <p:spPr>
          <a:xfrm>
            <a:off x="1405784" y="4787781"/>
            <a:ext cx="5031336" cy="230832"/>
          </a:xfrm>
          <a:prstGeom prst="rect">
            <a:avLst/>
          </a:prstGeom>
          <a:noFill/>
        </p:spPr>
        <p:txBody>
          <a:bodyPr wrap="square" rtlCol="0">
            <a:spAutoFit/>
          </a:bodyPr>
          <a:lstStyle/>
          <a:p>
            <a:r>
              <a:rPr lang="nl-NL" sz="900"/>
              <a:t>Bron: </a:t>
            </a:r>
            <a:r>
              <a:rPr lang="nl-NL" sz="900" err="1"/>
              <a:t>Pixabay</a:t>
            </a:r>
            <a:r>
              <a:rPr lang="nl-NL" sz="900"/>
              <a:t> </a:t>
            </a:r>
            <a:endParaRPr lang="en-GB" sz="900"/>
          </a:p>
        </p:txBody>
      </p:sp>
    </p:spTree>
    <p:extLst>
      <p:ext uri="{BB962C8B-B14F-4D97-AF65-F5344CB8AC3E}">
        <p14:creationId xmlns:p14="http://schemas.microsoft.com/office/powerpoint/2010/main" val="238502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GB"/>
          </a:p>
        </p:txBody>
      </p:sp>
      <p:sp>
        <p:nvSpPr>
          <p:cNvPr id="3" name="Tijdelijke aanduiding voor inhoud 2"/>
          <p:cNvSpPr>
            <a:spLocks noGrp="1"/>
          </p:cNvSpPr>
          <p:nvPr>
            <p:ph sz="half" idx="1"/>
          </p:nvPr>
        </p:nvSpPr>
        <p:spPr/>
        <p:txBody>
          <a:bodyPr/>
          <a:lstStyle/>
          <a:p>
            <a:endParaRPr lang="en-GB"/>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4</a:t>
            </a:fld>
            <a:endParaRPr lang="nl-NL"/>
          </a:p>
        </p:txBody>
      </p:sp>
      <p:pic>
        <p:nvPicPr>
          <p:cNvPr id="5" name="Picture 3"/>
          <p:cNvPicPr>
            <a:picLocks noChangeAspect="1"/>
          </p:cNvPicPr>
          <p:nvPr/>
        </p:nvPicPr>
        <p:blipFill>
          <a:blip r:embed="rId2"/>
          <a:stretch>
            <a:fillRect/>
          </a:stretch>
        </p:blipFill>
        <p:spPr>
          <a:xfrm>
            <a:off x="1143000" y="638769"/>
            <a:ext cx="6858000" cy="4351485"/>
          </a:xfrm>
          <a:prstGeom prst="rect">
            <a:avLst/>
          </a:prstGeom>
        </p:spPr>
      </p:pic>
    </p:spTree>
    <p:extLst>
      <p:ext uri="{BB962C8B-B14F-4D97-AF65-F5344CB8AC3E}">
        <p14:creationId xmlns:p14="http://schemas.microsoft.com/office/powerpoint/2010/main" val="257888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08B94-EA18-4DDF-BF40-64E1B8CA48AF}"/>
              </a:ext>
            </a:extLst>
          </p:cNvPr>
          <p:cNvSpPr>
            <a:spLocks noGrp="1"/>
          </p:cNvSpPr>
          <p:nvPr>
            <p:ph type="title"/>
          </p:nvPr>
        </p:nvSpPr>
        <p:spPr/>
        <p:txBody>
          <a:bodyPr/>
          <a:lstStyle/>
          <a:p>
            <a:r>
              <a:rPr lang="nl-NL"/>
              <a:t>DATA</a:t>
            </a:r>
            <a:endParaRPr lang="en-US"/>
          </a:p>
        </p:txBody>
      </p:sp>
      <p:graphicFrame>
        <p:nvGraphicFramePr>
          <p:cNvPr id="5" name="Content Placeholder 4">
            <a:extLst>
              <a:ext uri="{FF2B5EF4-FFF2-40B4-BE49-F238E27FC236}">
                <a16:creationId xmlns:a16="http://schemas.microsoft.com/office/drawing/2014/main" id="{CAC84F3E-EFF1-4100-8732-A229DB45E36E}"/>
              </a:ext>
            </a:extLst>
          </p:cNvPr>
          <p:cNvGraphicFramePr>
            <a:graphicFrameLocks noGrp="1"/>
          </p:cNvGraphicFramePr>
          <p:nvPr>
            <p:ph sz="half" idx="1"/>
            <p:extLst>
              <p:ext uri="{D42A27DB-BD31-4B8C-83A1-F6EECF244321}">
                <p14:modId xmlns:p14="http://schemas.microsoft.com/office/powerpoint/2010/main" val="3309169360"/>
              </p:ext>
            </p:extLst>
          </p:nvPr>
        </p:nvGraphicFramePr>
        <p:xfrm>
          <a:off x="1707912" y="1434634"/>
          <a:ext cx="5992428" cy="3523056"/>
        </p:xfrm>
        <a:graphic>
          <a:graphicData uri="http://schemas.openxmlformats.org/drawingml/2006/table">
            <a:tbl>
              <a:tblPr/>
              <a:tblGrid>
                <a:gridCol w="1068703">
                  <a:extLst>
                    <a:ext uri="{9D8B030D-6E8A-4147-A177-3AD203B41FA5}">
                      <a16:colId xmlns:a16="http://schemas.microsoft.com/office/drawing/2014/main" val="550557389"/>
                    </a:ext>
                  </a:extLst>
                </a:gridCol>
                <a:gridCol w="2932907">
                  <a:extLst>
                    <a:ext uri="{9D8B030D-6E8A-4147-A177-3AD203B41FA5}">
                      <a16:colId xmlns:a16="http://schemas.microsoft.com/office/drawing/2014/main" val="788432781"/>
                    </a:ext>
                  </a:extLst>
                </a:gridCol>
                <a:gridCol w="1990818">
                  <a:extLst>
                    <a:ext uri="{9D8B030D-6E8A-4147-A177-3AD203B41FA5}">
                      <a16:colId xmlns:a16="http://schemas.microsoft.com/office/drawing/2014/main" val="3976720320"/>
                    </a:ext>
                  </a:extLst>
                </a:gridCol>
              </a:tblGrid>
              <a:tr h="241694">
                <a:tc>
                  <a:txBody>
                    <a:bodyPr/>
                    <a:lstStyle/>
                    <a:p>
                      <a:pPr algn="l" fontAlgn="base"/>
                      <a:r>
                        <a:rPr lang="en-US" sz="1200" b="1">
                          <a:effectLst/>
                          <a:latin typeface="inherit"/>
                        </a:rPr>
                        <a:t>Variable</a:t>
                      </a:r>
                    </a:p>
                  </a:txBody>
                  <a:tcPr marL="88222" marR="88222" marT="33083" marB="25731" anchor="ctr">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BFBFB"/>
                    </a:solidFill>
                  </a:tcPr>
                </a:tc>
                <a:tc>
                  <a:txBody>
                    <a:bodyPr/>
                    <a:lstStyle/>
                    <a:p>
                      <a:pPr algn="l" fontAlgn="base"/>
                      <a:r>
                        <a:rPr lang="en-US" sz="1200" b="1">
                          <a:effectLst/>
                          <a:latin typeface="inherit"/>
                        </a:rPr>
                        <a:t>Definition</a:t>
                      </a:r>
                    </a:p>
                  </a:txBody>
                  <a:tcPr marL="88222" marR="88222" marT="33083" marB="25731" anchor="ctr">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BFBFB"/>
                    </a:solidFill>
                  </a:tcPr>
                </a:tc>
                <a:tc>
                  <a:txBody>
                    <a:bodyPr/>
                    <a:lstStyle/>
                    <a:p>
                      <a:pPr algn="l" fontAlgn="base"/>
                      <a:r>
                        <a:rPr lang="en-US" sz="1200" b="1">
                          <a:effectLst/>
                          <a:latin typeface="inherit"/>
                        </a:rPr>
                        <a:t>Levels</a:t>
                      </a:r>
                    </a:p>
                  </a:txBody>
                  <a:tcPr marL="88222" marR="88222" marT="33083" marB="25731" anchor="ctr">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BFBFB"/>
                    </a:solidFill>
                  </a:tcPr>
                </a:tc>
                <a:extLst>
                  <a:ext uri="{0D108BD9-81ED-4DB2-BD59-A6C34878D82A}">
                    <a16:rowId xmlns:a16="http://schemas.microsoft.com/office/drawing/2014/main" val="2780869934"/>
                  </a:ext>
                </a:extLst>
              </a:tr>
              <a:tr h="241694">
                <a:tc>
                  <a:txBody>
                    <a:bodyPr/>
                    <a:lstStyle/>
                    <a:p>
                      <a:pPr fontAlgn="t"/>
                      <a:r>
                        <a:rPr lang="nl-NL" sz="1200" b="0" err="1">
                          <a:effectLst/>
                          <a:latin typeface="inherit"/>
                        </a:rPr>
                        <a:t>PassengerID</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nl-NL" sz="1200" b="0">
                          <a:effectLst/>
                          <a:latin typeface="inherit"/>
                        </a:rPr>
                        <a:t>Unique ID </a:t>
                      </a:r>
                      <a:r>
                        <a:rPr lang="nl-NL" sz="1200" b="0" err="1">
                          <a:effectLst/>
                          <a:latin typeface="inherit"/>
                        </a:rPr>
                        <a:t>for</a:t>
                      </a:r>
                      <a:r>
                        <a:rPr lang="nl-NL" sz="1200" b="0">
                          <a:effectLst/>
                          <a:latin typeface="inherit"/>
                        </a:rPr>
                        <a:t> </a:t>
                      </a:r>
                      <a:r>
                        <a:rPr lang="nl-NL" sz="1200" b="0" err="1">
                          <a:effectLst/>
                          <a:latin typeface="inherit"/>
                        </a:rPr>
                        <a:t>each</a:t>
                      </a:r>
                      <a:r>
                        <a:rPr lang="nl-NL" sz="1200" b="0">
                          <a:effectLst/>
                          <a:latin typeface="inherit"/>
                        </a:rPr>
                        <a:t> passenger</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631149667"/>
                  </a:ext>
                </a:extLst>
              </a:tr>
              <a:tr h="241694">
                <a:tc>
                  <a:txBody>
                    <a:bodyPr/>
                    <a:lstStyle/>
                    <a:p>
                      <a:pPr fontAlgn="t"/>
                      <a:r>
                        <a:rPr lang="en-US" sz="1200" b="0">
                          <a:effectLst/>
                          <a:latin typeface="inherit"/>
                        </a:rPr>
                        <a:t>Survival</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Survival</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0 = No, 1 = Yes</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943675142"/>
                  </a:ext>
                </a:extLst>
              </a:tr>
              <a:tr h="241694">
                <a:tc>
                  <a:txBody>
                    <a:bodyPr/>
                    <a:lstStyle/>
                    <a:p>
                      <a:pPr fontAlgn="t"/>
                      <a:r>
                        <a:rPr lang="en-US" sz="1200" b="0" err="1">
                          <a:effectLst/>
                          <a:latin typeface="inherit"/>
                        </a:rPr>
                        <a:t>Pclass</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Ticket class</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1 = 1st, 2 = 2nd, 3 = 3rd</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506512332"/>
                  </a:ext>
                </a:extLst>
              </a:tr>
              <a:tr h="241694">
                <a:tc>
                  <a:txBody>
                    <a:bodyPr/>
                    <a:lstStyle/>
                    <a:p>
                      <a:pPr fontAlgn="t"/>
                      <a:r>
                        <a:rPr lang="nl-NL" sz="1200" b="0">
                          <a:effectLst/>
                          <a:latin typeface="inherit"/>
                        </a:rPr>
                        <a:t>Name</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nl-NL" sz="1200" b="0">
                          <a:effectLst/>
                          <a:latin typeface="inherit"/>
                        </a:rPr>
                        <a:t>Name of </a:t>
                      </a:r>
                      <a:r>
                        <a:rPr lang="nl-NL" sz="1200" b="0" err="1">
                          <a:effectLst/>
                          <a:latin typeface="inherit"/>
                        </a:rPr>
                        <a:t>the</a:t>
                      </a:r>
                      <a:r>
                        <a:rPr lang="nl-NL" sz="1200" b="0">
                          <a:effectLst/>
                          <a:latin typeface="inherit"/>
                        </a:rPr>
                        <a:t> passenger</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140424809"/>
                  </a:ext>
                </a:extLst>
              </a:tr>
              <a:tr h="241694">
                <a:tc>
                  <a:txBody>
                    <a:bodyPr/>
                    <a:lstStyle/>
                    <a:p>
                      <a:pPr fontAlgn="t"/>
                      <a:r>
                        <a:rPr lang="en-US" sz="1200" b="0">
                          <a:effectLst/>
                          <a:latin typeface="inherit"/>
                        </a:rPr>
                        <a:t>Sex</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Sex</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nl-NL" sz="1200" b="0">
                          <a:effectLst/>
                          <a:latin typeface="inherit"/>
                        </a:rPr>
                        <a:t>‘male’ or ‘</a:t>
                      </a:r>
                      <a:r>
                        <a:rPr lang="nl-NL" sz="1200" b="0" err="1">
                          <a:effectLst/>
                          <a:latin typeface="inherit"/>
                        </a:rPr>
                        <a:t>female</a:t>
                      </a:r>
                      <a:r>
                        <a:rPr lang="nl-NL" sz="1200" b="0">
                          <a:effectLst/>
                          <a:latin typeface="inherit"/>
                        </a:rPr>
                        <a:t>’</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965873860"/>
                  </a:ext>
                </a:extLst>
              </a:tr>
              <a:tr h="241694">
                <a:tc>
                  <a:txBody>
                    <a:bodyPr/>
                    <a:lstStyle/>
                    <a:p>
                      <a:pPr fontAlgn="t"/>
                      <a:r>
                        <a:rPr lang="en-US" sz="1200" b="0">
                          <a:effectLst/>
                          <a:latin typeface="inherit"/>
                        </a:rPr>
                        <a:t>Age</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Age in years</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609203358"/>
                  </a:ext>
                </a:extLst>
              </a:tr>
              <a:tr h="256968">
                <a:tc>
                  <a:txBody>
                    <a:bodyPr/>
                    <a:lstStyle/>
                    <a:p>
                      <a:pPr fontAlgn="t"/>
                      <a:r>
                        <a:rPr lang="en-US" sz="1200" b="0" err="1">
                          <a:effectLst/>
                          <a:latin typeface="inherit"/>
                        </a:rPr>
                        <a:t>Sibsp</a:t>
                      </a:r>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 of siblings / spouses aboard the Titanic</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962691731"/>
                  </a:ext>
                </a:extLst>
              </a:tr>
              <a:tr h="241694">
                <a:tc>
                  <a:txBody>
                    <a:bodyPr/>
                    <a:lstStyle/>
                    <a:p>
                      <a:pPr fontAlgn="t"/>
                      <a:r>
                        <a:rPr lang="en-US" sz="1200" b="0">
                          <a:effectLst/>
                          <a:latin typeface="inherit"/>
                        </a:rPr>
                        <a:t>Parch</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 of parents / children aboard the Titanic</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1446591724"/>
                  </a:ext>
                </a:extLst>
              </a:tr>
              <a:tr h="241694">
                <a:tc>
                  <a:txBody>
                    <a:bodyPr/>
                    <a:lstStyle/>
                    <a:p>
                      <a:pPr fontAlgn="t"/>
                      <a:r>
                        <a:rPr lang="en-US" sz="1200" b="0">
                          <a:effectLst/>
                          <a:latin typeface="inherit"/>
                        </a:rPr>
                        <a:t>Ticket</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Ticket number</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64592093"/>
                  </a:ext>
                </a:extLst>
              </a:tr>
              <a:tr h="241694">
                <a:tc>
                  <a:txBody>
                    <a:bodyPr/>
                    <a:lstStyle/>
                    <a:p>
                      <a:pPr fontAlgn="t"/>
                      <a:r>
                        <a:rPr lang="en-US" sz="1200" b="0">
                          <a:effectLst/>
                          <a:latin typeface="inherit"/>
                        </a:rPr>
                        <a:t>Fare</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Passenger fare</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31400084"/>
                  </a:ext>
                </a:extLst>
              </a:tr>
              <a:tr h="241694">
                <a:tc>
                  <a:txBody>
                    <a:bodyPr/>
                    <a:lstStyle/>
                    <a:p>
                      <a:pPr fontAlgn="t"/>
                      <a:r>
                        <a:rPr lang="en-US" sz="1200" b="0">
                          <a:effectLst/>
                          <a:latin typeface="inherit"/>
                        </a:rPr>
                        <a:t>Cabin</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Cabin number</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endParaRPr lang="en-US" sz="1200" b="0">
                        <a:effectLst/>
                        <a:latin typeface="inherit"/>
                      </a:endParaRP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2015445957"/>
                  </a:ext>
                </a:extLst>
              </a:tr>
              <a:tr h="607454">
                <a:tc>
                  <a:txBody>
                    <a:bodyPr/>
                    <a:lstStyle/>
                    <a:p>
                      <a:pPr fontAlgn="t"/>
                      <a:r>
                        <a:rPr lang="en-US" sz="1200" b="0">
                          <a:effectLst/>
                          <a:latin typeface="inherit"/>
                        </a:rPr>
                        <a:t>Embarked</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Port of Embarkation</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tc>
                  <a:txBody>
                    <a:bodyPr/>
                    <a:lstStyle/>
                    <a:p>
                      <a:pPr fontAlgn="t"/>
                      <a:r>
                        <a:rPr lang="en-US" sz="1200" b="0">
                          <a:effectLst/>
                          <a:latin typeface="inherit"/>
                        </a:rPr>
                        <a:t>C = Cherbourg, </a:t>
                      </a:r>
                    </a:p>
                    <a:p>
                      <a:pPr fontAlgn="t"/>
                      <a:r>
                        <a:rPr lang="en-US" sz="1200" b="0">
                          <a:effectLst/>
                          <a:latin typeface="inherit"/>
                        </a:rPr>
                        <a:t>Q = Queenstown, </a:t>
                      </a:r>
                    </a:p>
                    <a:p>
                      <a:pPr fontAlgn="t"/>
                      <a:r>
                        <a:rPr lang="en-US" sz="1200" b="0">
                          <a:effectLst/>
                          <a:latin typeface="inherit"/>
                        </a:rPr>
                        <a:t>S = Southampton</a:t>
                      </a:r>
                    </a:p>
                  </a:txBody>
                  <a:tcPr marL="88222" marR="88222" marT="33083" marB="25731">
                    <a:lnL w="7620" cap="flat" cmpd="sng" algn="ctr">
                      <a:solidFill>
                        <a:srgbClr val="DEDFE0"/>
                      </a:solidFill>
                      <a:prstDash val="solid"/>
                      <a:round/>
                      <a:headEnd type="none" w="med" len="med"/>
                      <a:tailEnd type="none" w="med" len="med"/>
                    </a:lnL>
                    <a:lnR w="7620" cap="flat" cmpd="sng" algn="ctr">
                      <a:solidFill>
                        <a:srgbClr val="DEDFE0"/>
                      </a:solidFill>
                      <a:prstDash val="solid"/>
                      <a:round/>
                      <a:headEnd type="none" w="med" len="med"/>
                      <a:tailEnd type="none" w="med" len="med"/>
                    </a:lnR>
                    <a:lnT w="7620" cap="flat" cmpd="sng" algn="ctr">
                      <a:solidFill>
                        <a:srgbClr val="DEDFE0"/>
                      </a:solidFill>
                      <a:prstDash val="solid"/>
                      <a:round/>
                      <a:headEnd type="none" w="med" len="med"/>
                      <a:tailEnd type="none" w="med" len="med"/>
                    </a:lnT>
                    <a:lnB w="7620" cap="flat" cmpd="sng" algn="ctr">
                      <a:solidFill>
                        <a:srgbClr val="DEDFE0"/>
                      </a:solidFill>
                      <a:prstDash val="solid"/>
                      <a:round/>
                      <a:headEnd type="none" w="med" len="med"/>
                      <a:tailEnd type="none" w="med" len="med"/>
                    </a:lnB>
                    <a:solidFill>
                      <a:srgbClr val="FFFFFF"/>
                    </a:solidFill>
                  </a:tcPr>
                </a:tc>
                <a:extLst>
                  <a:ext uri="{0D108BD9-81ED-4DB2-BD59-A6C34878D82A}">
                    <a16:rowId xmlns:a16="http://schemas.microsoft.com/office/drawing/2014/main" val="4270905871"/>
                  </a:ext>
                </a:extLst>
              </a:tr>
            </a:tbl>
          </a:graphicData>
        </a:graphic>
      </p:graphicFrame>
      <p:sp>
        <p:nvSpPr>
          <p:cNvPr id="4" name="Slide Number Placeholder 3">
            <a:extLst>
              <a:ext uri="{FF2B5EF4-FFF2-40B4-BE49-F238E27FC236}">
                <a16:creationId xmlns:a16="http://schemas.microsoft.com/office/drawing/2014/main" id="{08F2B4CC-2FB0-44B4-821F-49F3DCC565C7}"/>
              </a:ext>
            </a:extLst>
          </p:cNvPr>
          <p:cNvSpPr>
            <a:spLocks noGrp="1"/>
          </p:cNvSpPr>
          <p:nvPr>
            <p:ph type="sldNum" sz="quarter" idx="11"/>
          </p:nvPr>
        </p:nvSpPr>
        <p:spPr/>
        <p:txBody>
          <a:bodyPr/>
          <a:lstStyle/>
          <a:p>
            <a:fld id="{D7B78C02-9663-8F41-9A9C-C254456693DC}" type="slidenum">
              <a:rPr lang="nl-NL" smtClean="0"/>
              <a:pPr/>
              <a:t>5</a:t>
            </a:fld>
            <a:endParaRPr lang="nl-NL"/>
          </a:p>
        </p:txBody>
      </p:sp>
    </p:spTree>
    <p:extLst>
      <p:ext uri="{BB962C8B-B14F-4D97-AF65-F5344CB8AC3E}">
        <p14:creationId xmlns:p14="http://schemas.microsoft.com/office/powerpoint/2010/main" val="176921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Opdracht</a:t>
            </a:r>
            <a:endParaRPr lang="en-GB"/>
          </a:p>
        </p:txBody>
      </p:sp>
      <p:sp>
        <p:nvSpPr>
          <p:cNvPr id="3" name="Tijdelijke aanduiding voor inhoud 2"/>
          <p:cNvSpPr>
            <a:spLocks noGrp="1"/>
          </p:cNvSpPr>
          <p:nvPr>
            <p:ph sz="half" idx="1"/>
          </p:nvPr>
        </p:nvSpPr>
        <p:spPr/>
        <p:txBody>
          <a:bodyPr/>
          <a:lstStyle/>
          <a:p>
            <a:pPr lvl="0"/>
            <a:r>
              <a:rPr lang="nl-NL"/>
              <a:t>Meld je aan op </a:t>
            </a:r>
            <a:r>
              <a:rPr lang="nl-NL" err="1"/>
              <a:t>Kaggle</a:t>
            </a:r>
            <a:endParaRPr lang="nl-NL"/>
          </a:p>
          <a:p>
            <a:pPr lvl="0"/>
            <a:endParaRPr lang="en-GB"/>
          </a:p>
          <a:p>
            <a:pPr lvl="0"/>
            <a:r>
              <a:rPr lang="nl-NL"/>
              <a:t>Laad en inspecteer de train en test dataset in </a:t>
            </a:r>
            <a:r>
              <a:rPr lang="nl-NL" err="1"/>
              <a:t>Jupyter</a:t>
            </a:r>
            <a:endParaRPr lang="nl-NL"/>
          </a:p>
          <a:p>
            <a:pPr lvl="0"/>
            <a:endParaRPr lang="en-GB"/>
          </a:p>
          <a:p>
            <a:pPr lvl="0"/>
            <a:r>
              <a:rPr lang="nl-NL"/>
              <a:t>Start een simpele voorspelling met de test dataset</a:t>
            </a:r>
            <a:endParaRPr lang="en-GB"/>
          </a:p>
          <a:p>
            <a:pPr lvl="1"/>
            <a:r>
              <a:rPr lang="nl-NL"/>
              <a:t>Voeg een kolom toe genaamd ‘</a:t>
            </a:r>
            <a:r>
              <a:rPr lang="nl-NL" err="1"/>
              <a:t>Survived</a:t>
            </a:r>
            <a:r>
              <a:rPr lang="nl-NL"/>
              <a:t>’ met alleen maar nullen</a:t>
            </a:r>
            <a:endParaRPr lang="en-GB"/>
          </a:p>
          <a:p>
            <a:pPr lvl="1"/>
            <a:r>
              <a:rPr lang="nl-NL"/>
              <a:t>Selecteer alleen kolommen ‘</a:t>
            </a:r>
            <a:r>
              <a:rPr lang="nl-NL" err="1"/>
              <a:t>PassengerID</a:t>
            </a:r>
            <a:r>
              <a:rPr lang="nl-NL"/>
              <a:t>’ en ‘</a:t>
            </a:r>
            <a:r>
              <a:rPr lang="nl-NL" err="1"/>
              <a:t>Survived</a:t>
            </a:r>
            <a:r>
              <a:rPr lang="nl-NL"/>
              <a:t>’</a:t>
            </a:r>
            <a:endParaRPr lang="en-GB"/>
          </a:p>
          <a:p>
            <a:pPr lvl="1"/>
            <a:r>
              <a:rPr lang="nl-NL"/>
              <a:t>Exporteer naar een </a:t>
            </a:r>
            <a:r>
              <a:rPr lang="nl-NL" err="1"/>
              <a:t>csv</a:t>
            </a:r>
            <a:r>
              <a:rPr lang="nl-NL"/>
              <a:t> file en </a:t>
            </a:r>
            <a:r>
              <a:rPr lang="nl-NL" err="1"/>
              <a:t>submit</a:t>
            </a:r>
            <a:r>
              <a:rPr lang="nl-NL"/>
              <a:t> op </a:t>
            </a:r>
            <a:r>
              <a:rPr lang="nl-NL" err="1"/>
              <a:t>Kaggle</a:t>
            </a:r>
            <a:r>
              <a:rPr lang="nl-NL"/>
              <a:t>. Wat is jullie score?</a:t>
            </a:r>
            <a:endParaRPr lang="en-GB"/>
          </a:p>
          <a:p>
            <a:endParaRPr lang="en-GB"/>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6</a:t>
            </a:fld>
            <a:endParaRPr lang="nl-NL"/>
          </a:p>
        </p:txBody>
      </p:sp>
      <p:pic>
        <p:nvPicPr>
          <p:cNvPr id="1028" name="Picture 4" descr="Afbeeldingsresultaat voor kag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13" y="2407683"/>
            <a:ext cx="2108675" cy="814429"/>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1405784" y="4787781"/>
            <a:ext cx="5031336" cy="230832"/>
          </a:xfrm>
          <a:prstGeom prst="rect">
            <a:avLst/>
          </a:prstGeom>
          <a:noFill/>
        </p:spPr>
        <p:txBody>
          <a:bodyPr wrap="square" rtlCol="0">
            <a:spAutoFit/>
          </a:bodyPr>
          <a:lstStyle/>
          <a:p>
            <a:r>
              <a:rPr lang="nl-NL" sz="900"/>
              <a:t>Bron: Kaggle.com</a:t>
            </a:r>
            <a:endParaRPr lang="en-GB" sz="900"/>
          </a:p>
        </p:txBody>
      </p:sp>
    </p:spTree>
    <p:extLst>
      <p:ext uri="{BB962C8B-B14F-4D97-AF65-F5344CB8AC3E}">
        <p14:creationId xmlns:p14="http://schemas.microsoft.com/office/powerpoint/2010/main" val="162360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Opdracht</a:t>
            </a:r>
            <a:endParaRPr lang="en-GB"/>
          </a:p>
        </p:txBody>
      </p:sp>
      <p:sp>
        <p:nvSpPr>
          <p:cNvPr id="3" name="Tijdelijke aanduiding voor inhoud 2"/>
          <p:cNvSpPr>
            <a:spLocks noGrp="1"/>
          </p:cNvSpPr>
          <p:nvPr>
            <p:ph sz="half" idx="1"/>
          </p:nvPr>
        </p:nvSpPr>
        <p:spPr/>
        <p:txBody>
          <a:bodyPr/>
          <a:lstStyle/>
          <a:p>
            <a:pPr lvl="0"/>
            <a:r>
              <a:rPr lang="nl-NL" dirty="0"/>
              <a:t>Probeer een zo’n goed mogelijk voorspellend ‘algoritme’ te maken met de train dataset. Gebruik zoveel mogelijk tools die jullie in de eerste weken hebben geleerd. Dit algoritme test je daarna op de test dataset. Wat is jullie maximale score?</a:t>
            </a:r>
          </a:p>
          <a:p>
            <a:pPr lvl="0"/>
            <a:endParaRPr lang="nl-NL" dirty="0"/>
          </a:p>
          <a:p>
            <a:pPr lvl="0"/>
            <a:r>
              <a:rPr lang="nl-NL" dirty="0"/>
              <a:t>Welk team heeft de beste score?</a:t>
            </a:r>
          </a:p>
          <a:p>
            <a:pPr lvl="0"/>
            <a:r>
              <a:rPr lang="nl-NL" b="1" dirty="0"/>
              <a:t>Beste groep krijgt een bonuspunt!</a:t>
            </a:r>
          </a:p>
          <a:p>
            <a:endParaRPr lang="nl-NL" dirty="0"/>
          </a:p>
          <a:p>
            <a:r>
              <a:rPr lang="nl-NL" dirty="0"/>
              <a:t>Upload je CSV naar </a:t>
            </a:r>
            <a:r>
              <a:rPr lang="nl-NL" dirty="0" err="1"/>
              <a:t>Kaggle</a:t>
            </a:r>
            <a:endParaRPr lang="en-GB" dirty="0"/>
          </a:p>
        </p:txBody>
      </p:sp>
      <p:sp>
        <p:nvSpPr>
          <p:cNvPr id="4" name="Tijdelijke aanduiding voor dianummer 3"/>
          <p:cNvSpPr>
            <a:spLocks noGrp="1"/>
          </p:cNvSpPr>
          <p:nvPr>
            <p:ph type="sldNum" sz="quarter" idx="11"/>
          </p:nvPr>
        </p:nvSpPr>
        <p:spPr/>
        <p:txBody>
          <a:bodyPr/>
          <a:lstStyle/>
          <a:p>
            <a:fld id="{D7B78C02-9663-8F41-9A9C-C254456693DC}" type="slidenum">
              <a:rPr lang="nl-NL" smtClean="0"/>
              <a:pPr/>
              <a:t>7</a:t>
            </a:fld>
            <a:endParaRPr lang="nl-NL"/>
          </a:p>
        </p:txBody>
      </p:sp>
    </p:spTree>
    <p:extLst>
      <p:ext uri="{BB962C8B-B14F-4D97-AF65-F5344CB8AC3E}">
        <p14:creationId xmlns:p14="http://schemas.microsoft.com/office/powerpoint/2010/main" val="4162685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69B0D-E21C-4084-BC5D-B97B7A98D25C}"/>
              </a:ext>
            </a:extLst>
          </p:cNvPr>
          <p:cNvSpPr>
            <a:spLocks noGrp="1"/>
          </p:cNvSpPr>
          <p:nvPr>
            <p:ph type="title"/>
          </p:nvPr>
        </p:nvSpPr>
        <p:spPr/>
        <p:txBody>
          <a:bodyPr/>
          <a:lstStyle/>
          <a:p>
            <a:r>
              <a:rPr lang="nl-NL" dirty="0"/>
              <a:t>Algoritme – spannend!</a:t>
            </a:r>
          </a:p>
        </p:txBody>
      </p:sp>
      <p:sp>
        <p:nvSpPr>
          <p:cNvPr id="3" name="Tijdelijke aanduiding voor inhoud 2">
            <a:extLst>
              <a:ext uri="{FF2B5EF4-FFF2-40B4-BE49-F238E27FC236}">
                <a16:creationId xmlns:a16="http://schemas.microsoft.com/office/drawing/2014/main" id="{C7574812-36C1-4ECE-A271-9DD7137A33EE}"/>
              </a:ext>
            </a:extLst>
          </p:cNvPr>
          <p:cNvSpPr>
            <a:spLocks noGrp="1"/>
          </p:cNvSpPr>
          <p:nvPr>
            <p:ph sz="half" idx="1"/>
          </p:nvPr>
        </p:nvSpPr>
        <p:spPr>
          <a:xfrm>
            <a:off x="583125" y="1789115"/>
            <a:ext cx="8229600" cy="3029500"/>
          </a:xfrm>
        </p:spPr>
        <p:txBody>
          <a:bodyPr/>
          <a:lstStyle/>
          <a:p>
            <a:endParaRPr lang="nl-NL" dirty="0"/>
          </a:p>
          <a:p>
            <a:endParaRPr lang="nl-NL" dirty="0"/>
          </a:p>
          <a:p>
            <a:endParaRPr lang="nl-NL" dirty="0"/>
          </a:p>
          <a:p>
            <a:endParaRPr lang="nl-NL" dirty="0"/>
          </a:p>
          <a:p>
            <a:endParaRPr lang="nl-NL" dirty="0"/>
          </a:p>
          <a:p>
            <a:endParaRPr lang="nl-NL" dirty="0"/>
          </a:p>
          <a:p>
            <a:endParaRPr lang="nl-NL" dirty="0"/>
          </a:p>
          <a:p>
            <a:endParaRPr lang="nl-NL" dirty="0"/>
          </a:p>
          <a:p>
            <a:pPr marL="0" indent="0">
              <a:buNone/>
            </a:pPr>
            <a:r>
              <a:rPr lang="nl-NL" dirty="0"/>
              <a:t>Voorbeeld:</a:t>
            </a:r>
          </a:p>
          <a:p>
            <a:pPr marL="0" indent="0">
              <a:buNone/>
            </a:pPr>
            <a:endParaRPr lang="nl-NL" dirty="0"/>
          </a:p>
        </p:txBody>
      </p:sp>
      <p:sp>
        <p:nvSpPr>
          <p:cNvPr id="4" name="Tijdelijke aanduiding voor voettekst 3">
            <a:extLst>
              <a:ext uri="{FF2B5EF4-FFF2-40B4-BE49-F238E27FC236}">
                <a16:creationId xmlns:a16="http://schemas.microsoft.com/office/drawing/2014/main" id="{658162C0-9ED8-49C6-8260-D0F046D35EDD}"/>
              </a:ext>
            </a:extLst>
          </p:cNvPr>
          <p:cNvSpPr>
            <a:spLocks noGrp="1"/>
          </p:cNvSpPr>
          <p:nvPr>
            <p:ph type="ftr" sz="quarter" idx="10"/>
          </p:nvPr>
        </p:nvSpPr>
        <p:spPr/>
        <p:txBody>
          <a:bodyPr/>
          <a:lstStyle/>
          <a:p>
            <a:pPr>
              <a:defRPr/>
            </a:pPr>
            <a:endParaRPr lang="nl-NL"/>
          </a:p>
        </p:txBody>
      </p:sp>
      <p:sp>
        <p:nvSpPr>
          <p:cNvPr id="5" name="Tijdelijke aanduiding voor dianummer 4">
            <a:extLst>
              <a:ext uri="{FF2B5EF4-FFF2-40B4-BE49-F238E27FC236}">
                <a16:creationId xmlns:a16="http://schemas.microsoft.com/office/drawing/2014/main" id="{632B9FCB-D912-423A-9816-936DE123FCA8}"/>
              </a:ext>
            </a:extLst>
          </p:cNvPr>
          <p:cNvSpPr>
            <a:spLocks noGrp="1"/>
          </p:cNvSpPr>
          <p:nvPr>
            <p:ph type="sldNum" sz="quarter" idx="11"/>
          </p:nvPr>
        </p:nvSpPr>
        <p:spPr/>
        <p:txBody>
          <a:bodyPr/>
          <a:lstStyle/>
          <a:p>
            <a:fld id="{D7B78C02-9663-8F41-9A9C-C254456693DC}" type="slidenum">
              <a:rPr lang="nl-NL" smtClean="0"/>
              <a:pPr/>
              <a:t>8</a:t>
            </a:fld>
            <a:endParaRPr lang="nl-NL"/>
          </a:p>
        </p:txBody>
      </p:sp>
      <p:pic>
        <p:nvPicPr>
          <p:cNvPr id="7" name="Afbeelding 6">
            <a:extLst>
              <a:ext uri="{FF2B5EF4-FFF2-40B4-BE49-F238E27FC236}">
                <a16:creationId xmlns:a16="http://schemas.microsoft.com/office/drawing/2014/main" id="{D4AB05BF-CCA0-4A07-8764-0EB629D063C1}"/>
              </a:ext>
            </a:extLst>
          </p:cNvPr>
          <p:cNvPicPr>
            <a:picLocks noChangeAspect="1"/>
          </p:cNvPicPr>
          <p:nvPr/>
        </p:nvPicPr>
        <p:blipFill>
          <a:blip r:embed="rId2"/>
          <a:stretch>
            <a:fillRect/>
          </a:stretch>
        </p:blipFill>
        <p:spPr>
          <a:xfrm>
            <a:off x="98153" y="1789115"/>
            <a:ext cx="8947694" cy="1768730"/>
          </a:xfrm>
          <a:prstGeom prst="rect">
            <a:avLst/>
          </a:prstGeom>
        </p:spPr>
      </p:pic>
      <p:pic>
        <p:nvPicPr>
          <p:cNvPr id="1026" name="Picture 2" descr="I&amp;#39;m a historian, I have magic. — christinebaranskiis: Charles Lightoller  was in...">
            <a:extLst>
              <a:ext uri="{FF2B5EF4-FFF2-40B4-BE49-F238E27FC236}">
                <a16:creationId xmlns:a16="http://schemas.microsoft.com/office/drawing/2014/main" id="{00B454FE-246D-4D70-8FD5-9EEF431F430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14433" y="3455639"/>
            <a:ext cx="25527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72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3069D9-6D30-40DB-9CD8-1AD4A6CD4693}"/>
              </a:ext>
            </a:extLst>
          </p:cNvPr>
          <p:cNvSpPr>
            <a:spLocks noGrp="1"/>
          </p:cNvSpPr>
          <p:nvPr>
            <p:ph type="title"/>
          </p:nvPr>
        </p:nvSpPr>
        <p:spPr/>
        <p:txBody>
          <a:bodyPr/>
          <a:lstStyle/>
          <a:p>
            <a:r>
              <a:rPr lang="nl-NL" dirty="0"/>
              <a:t>Template Data </a:t>
            </a:r>
            <a:r>
              <a:rPr lang="nl-NL" dirty="0" err="1"/>
              <a:t>Science</a:t>
            </a:r>
            <a:r>
              <a:rPr lang="nl-NL" dirty="0"/>
              <a:t> project</a:t>
            </a:r>
          </a:p>
        </p:txBody>
      </p:sp>
      <p:sp>
        <p:nvSpPr>
          <p:cNvPr id="3" name="Tijdelijke aanduiding voor inhoud 2">
            <a:extLst>
              <a:ext uri="{FF2B5EF4-FFF2-40B4-BE49-F238E27FC236}">
                <a16:creationId xmlns:a16="http://schemas.microsoft.com/office/drawing/2014/main" id="{ACBB6CB0-88B3-450D-9AA9-077B582D92E3}"/>
              </a:ext>
            </a:extLst>
          </p:cNvPr>
          <p:cNvSpPr>
            <a:spLocks noGrp="1"/>
          </p:cNvSpPr>
          <p:nvPr>
            <p:ph sz="half" idx="1"/>
          </p:nvPr>
        </p:nvSpPr>
        <p:spPr/>
        <p:txBody>
          <a:bodyPr/>
          <a:lstStyle/>
          <a:p>
            <a:r>
              <a:rPr lang="nl-NL" dirty="0"/>
              <a:t>Standaard opzet voor elk data </a:t>
            </a:r>
            <a:r>
              <a:rPr lang="nl-NL" dirty="0" err="1"/>
              <a:t>science</a:t>
            </a:r>
            <a:r>
              <a:rPr lang="nl-NL" dirty="0"/>
              <a:t> project</a:t>
            </a:r>
          </a:p>
          <a:p>
            <a:r>
              <a:rPr lang="nl-NL" dirty="0"/>
              <a:t>Structuur voor jezelf</a:t>
            </a:r>
          </a:p>
          <a:p>
            <a:r>
              <a:rPr lang="nl-NL" dirty="0"/>
              <a:t>Makkelijk om voor een extern persoon om te volgen</a:t>
            </a:r>
          </a:p>
          <a:p>
            <a:r>
              <a:rPr lang="nl-NL" dirty="0"/>
              <a:t>Stappen in het proces + conclusies er aan </a:t>
            </a:r>
          </a:p>
          <a:p>
            <a:endParaRPr lang="nl-NL" dirty="0"/>
          </a:p>
          <a:p>
            <a:r>
              <a:rPr lang="nl-NL" dirty="0"/>
              <a:t>Voorbeeld staat op </a:t>
            </a:r>
            <a:r>
              <a:rPr lang="nl-NL" dirty="0" err="1"/>
              <a:t>Brightspace</a:t>
            </a:r>
            <a:endParaRPr lang="nl-NL" dirty="0"/>
          </a:p>
        </p:txBody>
      </p:sp>
      <p:sp>
        <p:nvSpPr>
          <p:cNvPr id="4" name="Tijdelijke aanduiding voor voettekst 3">
            <a:extLst>
              <a:ext uri="{FF2B5EF4-FFF2-40B4-BE49-F238E27FC236}">
                <a16:creationId xmlns:a16="http://schemas.microsoft.com/office/drawing/2014/main" id="{5AD2C29D-2C1C-434C-8486-AADE32C6596E}"/>
              </a:ext>
            </a:extLst>
          </p:cNvPr>
          <p:cNvSpPr>
            <a:spLocks noGrp="1"/>
          </p:cNvSpPr>
          <p:nvPr>
            <p:ph type="ftr" sz="quarter" idx="10"/>
          </p:nvPr>
        </p:nvSpPr>
        <p:spPr/>
        <p:txBody>
          <a:bodyPr/>
          <a:lstStyle/>
          <a:p>
            <a:pPr>
              <a:defRPr/>
            </a:pPr>
            <a:endParaRPr lang="nl-NL"/>
          </a:p>
        </p:txBody>
      </p:sp>
      <p:sp>
        <p:nvSpPr>
          <p:cNvPr id="5" name="Tijdelijke aanduiding voor dianummer 4">
            <a:extLst>
              <a:ext uri="{FF2B5EF4-FFF2-40B4-BE49-F238E27FC236}">
                <a16:creationId xmlns:a16="http://schemas.microsoft.com/office/drawing/2014/main" id="{140DF944-EEDD-4468-88B8-96523D16D1CE}"/>
              </a:ext>
            </a:extLst>
          </p:cNvPr>
          <p:cNvSpPr>
            <a:spLocks noGrp="1"/>
          </p:cNvSpPr>
          <p:nvPr>
            <p:ph type="sldNum" sz="quarter" idx="11"/>
          </p:nvPr>
        </p:nvSpPr>
        <p:spPr/>
        <p:txBody>
          <a:bodyPr/>
          <a:lstStyle/>
          <a:p>
            <a:fld id="{D7B78C02-9663-8F41-9A9C-C254456693DC}" type="slidenum">
              <a:rPr lang="nl-NL" smtClean="0"/>
              <a:pPr/>
              <a:t>9</a:t>
            </a:fld>
            <a:endParaRPr lang="nl-NL"/>
          </a:p>
        </p:txBody>
      </p:sp>
    </p:spTree>
    <p:extLst>
      <p:ext uri="{BB962C8B-B14F-4D97-AF65-F5344CB8AC3E}">
        <p14:creationId xmlns:p14="http://schemas.microsoft.com/office/powerpoint/2010/main" val="3849276259"/>
      </p:ext>
    </p:extLst>
  </p:cSld>
  <p:clrMapOvr>
    <a:masterClrMapping/>
  </p:clrMapOvr>
</p:sld>
</file>

<file path=ppt/theme/theme1.xml><?xml version="1.0" encoding="utf-8"?>
<a:theme xmlns:a="http://schemas.openxmlformats.org/drawingml/2006/main" name="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0630-hva-template-presentatie-nl-v2.1 (1)" id="{1EFD34F2-5BF0-4FDC-B546-4D5E760CBDFA}" vid="{C7FFF7A9-7E0D-4908-97FF-F72535E06158}"/>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D8B059F7DCE246A0491CCFFD5598AC" ma:contentTypeVersion="0" ma:contentTypeDescription="Create a new document." ma:contentTypeScope="" ma:versionID="7d56fc08022fa53a1c4850d5692e03e4">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C537AE-8A25-4AD7-973E-B6F010AB9B0B}"/>
</file>

<file path=customXml/itemProps2.xml><?xml version="1.0" encoding="utf-8"?>
<ds:datastoreItem xmlns:ds="http://schemas.openxmlformats.org/officeDocument/2006/customXml" ds:itemID="{9820D0C7-0161-405E-992C-126846BE5F7A}">
  <ds:schemaRefs>
    <ds:schemaRef ds:uri="http://schemas.microsoft.com/sharepoint/v3/contenttype/forms"/>
  </ds:schemaRefs>
</ds:datastoreItem>
</file>

<file path=customXml/itemProps3.xml><?xml version="1.0" encoding="utf-8"?>
<ds:datastoreItem xmlns:ds="http://schemas.openxmlformats.org/officeDocument/2006/customXml" ds:itemID="{E8F72014-9ABB-4FC0-89E8-E34F3086E06A}">
  <ds:schemaRef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13154f4b-2f33-414c-8955-8f00ff7c60b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200630-hva-template-presentatie-nl-v2.1 (1)</Template>
  <TotalTime>1520</TotalTime>
  <Words>1385</Words>
  <Application>Microsoft Office PowerPoint</Application>
  <PresentationFormat>Diavoorstelling (16:9)</PresentationFormat>
  <Paragraphs>211</Paragraphs>
  <Slides>17</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17</vt:i4>
      </vt:variant>
    </vt:vector>
  </HeadingPairs>
  <TitlesOfParts>
    <vt:vector size="21" baseType="lpstr">
      <vt:lpstr>Arial</vt:lpstr>
      <vt:lpstr>Calibri</vt:lpstr>
      <vt:lpstr>inherit</vt:lpstr>
      <vt:lpstr>SJABLOON Corporate Algemeen ppt - nieuwe huisstijl - titel + volg</vt:lpstr>
      <vt:lpstr>Case 1: Titanic dataset</vt:lpstr>
      <vt:lpstr>Opzet van cases</vt:lpstr>
      <vt:lpstr>KAGGLE</vt:lpstr>
      <vt:lpstr>PowerPoint-presentatie</vt:lpstr>
      <vt:lpstr>DATA</vt:lpstr>
      <vt:lpstr>Opdracht</vt:lpstr>
      <vt:lpstr>Opdracht</vt:lpstr>
      <vt:lpstr>Algoritme – spannend!</vt:lpstr>
      <vt:lpstr>Template Data Science project</vt:lpstr>
      <vt:lpstr>Deadlines</vt:lpstr>
      <vt:lpstr>Feedback</vt:lpstr>
      <vt:lpstr>Beoordeling</vt:lpstr>
      <vt:lpstr>Feedback criteria (IDS)</vt:lpstr>
      <vt:lpstr>Feedback criteria (IDS)</vt:lpstr>
      <vt:lpstr>Feedback criteria (VA)</vt:lpstr>
      <vt:lpstr>Feedback criteria (VA)</vt:lpstr>
      <vt:lpstr>Feedback-feedback criteria</vt:lpstr>
    </vt:vector>
  </TitlesOfParts>
  <Company>Hogeschool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1: Titanic dataset</dc:title>
  <dc:creator>Rick Wolbertus</dc:creator>
  <cp:keywords>Presentatie corporate algemeen breed</cp:keywords>
  <cp:lastModifiedBy>Rick Wolbertus</cp:lastModifiedBy>
  <cp:revision>11</cp:revision>
  <dcterms:created xsi:type="dcterms:W3CDTF">2021-01-29T11:52:06Z</dcterms:created>
  <dcterms:modified xsi:type="dcterms:W3CDTF">2022-02-07T08:46:44Z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0x01010028D8B059F7DCE246A0491CCFFD5598AC</vt:lpwstr>
  </property>
  <property fmtid="{D5CDD505-2E9C-101B-9397-08002B2CF9AE}" pid="3" name="Order">
    <vt:r8>59000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emplateUrl">
    <vt:lpwstr/>
  </property>
  <property fmtid="{D5CDD505-2E9C-101B-9397-08002B2CF9AE}" pid="8" name="ComplianceAssetId">
    <vt:lpwstr/>
  </property>
  <property fmtid="{D5CDD505-2E9C-101B-9397-08002B2CF9AE}" pid="9" name="TriggerFlowInfo">
    <vt:lpwstr/>
  </property>
</Properties>
</file>